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ato" panose="020B0604020202020204" charset="0"/>
      <p:regular r:id="rId9"/>
      <p:bold r:id="rId10"/>
      <p:italic r:id="rId11"/>
      <p:boldItalic r:id="rId12"/>
    </p:embeddedFont>
    <p:embeddedFont>
      <p:font typeface="Raleway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05463bc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505463bc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18d7af01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518d7af01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18d7af0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518d7af0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18d7af01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518d7af01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18d7af01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518d7af01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Progetti e-twinning 2022/2023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553325" y="2046350"/>
            <a:ext cx="4361700" cy="20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/>
              <a:t>Istituto comprensivo 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/>
              <a:t>Paolo e Rita Borsellino</a:t>
            </a:r>
            <a:endParaRPr sz="21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 b="1"/>
              <a:t>Valenza</a:t>
            </a:r>
            <a:endParaRPr sz="21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54425" y="513000"/>
            <a:ext cx="73584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A greener school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709750" y="1279700"/>
            <a:ext cx="5152800" cy="25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0" b="1">
                <a:solidFill>
                  <a:schemeClr val="lt1"/>
                </a:solidFill>
              </a:rPr>
              <a:t>Studenti italiani, turchi e spagnoli  si sono confrontati sui temi della sostenibilità e  della tutela dell’ambiente. </a:t>
            </a:r>
            <a:endParaRPr sz="1700" b="1">
              <a:solidFill>
                <a:schemeClr val="lt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0" b="1">
                <a:solidFill>
                  <a:schemeClr val="lt1"/>
                </a:solidFill>
              </a:rPr>
              <a:t>Hanno inoltre esaminato le loro scuole dando suggerimenti per renderle più ecosostenibili, creando anche un orto condiviso.</a:t>
            </a:r>
            <a:endParaRPr sz="1700" b="1">
              <a:solidFill>
                <a:schemeClr val="lt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4161" y="3615075"/>
            <a:ext cx="823989" cy="8525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824" y="3615075"/>
            <a:ext cx="1555000" cy="8525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0475" y="1346425"/>
            <a:ext cx="2222025" cy="312117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5970" y="3615075"/>
            <a:ext cx="1136691" cy="8525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654425" y="513000"/>
            <a:ext cx="73584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All I want for Christmas is ….a card 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709750" y="1279700"/>
            <a:ext cx="5081700" cy="19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700" b="1">
                <a:solidFill>
                  <a:schemeClr val="lt1"/>
                </a:solidFill>
              </a:rPr>
              <a:t>Studenti del primo anno hanno realizzato e scambiato biglietti di auguri con i loro coetanei tedeschi , si sono presentati e hanno descritto e confrontato le tradizioni tipiche del Natale, migliorando le loro competenze linguistiche ed informatiche.</a:t>
            </a:r>
            <a:endParaRPr sz="1700" b="1">
              <a:solidFill>
                <a:schemeClr val="lt1"/>
              </a:solidFill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3137" y="3071900"/>
            <a:ext cx="2109573" cy="1582199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3250" y="3071900"/>
            <a:ext cx="2109573" cy="158218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8650" y="1413924"/>
            <a:ext cx="1834173" cy="1512677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654425" y="513000"/>
            <a:ext cx="73584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Meeting new friends and learning together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843525" y="1372275"/>
            <a:ext cx="72933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700" b="1">
                <a:solidFill>
                  <a:schemeClr val="lt1"/>
                </a:solidFill>
              </a:rPr>
              <a:t>Studenti italiani e tedeschi si sono incontrati e hanno parlato di sè, dei propri interessi e delle attività del tempo libero .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222" y="2520000"/>
            <a:ext cx="5145803" cy="2039349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1450" y="2520000"/>
            <a:ext cx="1932175" cy="2039351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54425" y="513000"/>
            <a:ext cx="73584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Easter traditions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812675" y="1152600"/>
            <a:ext cx="6624900" cy="13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700" b="1">
                <a:solidFill>
                  <a:schemeClr val="lt1"/>
                </a:solidFill>
              </a:rPr>
              <a:t>I nostri studenti hanno scoperto le usanze  e tradizioni legate alla Pasqua in Polonia, Croazia e Romania,  hanno realizzato video e recitato poesie, scambiandosi auguri nella loro lingua ma anche in lingua francese ed inglese.</a:t>
            </a:r>
            <a:endParaRPr sz="1700" b="1">
              <a:solidFill>
                <a:schemeClr val="lt1"/>
              </a:solidFill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b="4489"/>
          <a:stretch/>
        </p:blipFill>
        <p:spPr>
          <a:xfrm>
            <a:off x="1018375" y="2810825"/>
            <a:ext cx="4050880" cy="165565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6899" y="2810825"/>
            <a:ext cx="2206100" cy="1655649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781800" y="564425"/>
            <a:ext cx="75192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</a:rPr>
              <a:t>Be creative and make new friends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781800" y="1294625"/>
            <a:ext cx="56874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700" b="1">
                <a:solidFill>
                  <a:schemeClr val="lt1"/>
                </a:solidFill>
              </a:rPr>
              <a:t>Studenti di sette nazioni europee hanno presentato il loro paese, la loro citta e la loro scuola  e hanno creato quiz e giochi per potersi conoscere meglio.</a:t>
            </a:r>
            <a:endParaRPr sz="1700" b="1">
              <a:solidFill>
                <a:schemeClr val="lt1"/>
              </a:solidFill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1785" y="2802725"/>
            <a:ext cx="2578577" cy="153799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9550" y="1420800"/>
            <a:ext cx="1172599" cy="29199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3825" y="2802725"/>
            <a:ext cx="2798749" cy="1538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Presentazione su schermo (16:9)</PresentationFormat>
  <Paragraphs>15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Lato</vt:lpstr>
      <vt:lpstr>Raleway</vt:lpstr>
      <vt:lpstr>Swiss</vt:lpstr>
      <vt:lpstr>Progetti e-twinning 2022/2023</vt:lpstr>
      <vt:lpstr>A greener school</vt:lpstr>
      <vt:lpstr>All I want for Christmas is ….a card !</vt:lpstr>
      <vt:lpstr>Meeting new friends and learning together</vt:lpstr>
      <vt:lpstr>Easter traditions</vt:lpstr>
      <vt:lpstr>Be creative and make new friends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Progetti e-twinning 2022/2023</dc:title>
  <dc:creator>Roby</dc:creator>
  <cp:lastModifiedBy>Maurizio Primo Carandini</cp:lastModifiedBy>
  <cp:revision>1</cp:revision>
  <dcterms:modified xsi:type="dcterms:W3CDTF">2023-06-16T12:58:46Z</dcterms:modified>
</cp:coreProperties>
</file>