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30b693b115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30b693b115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30b693b115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30b693b115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30b693b115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30b693b115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30b693b115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30b693b115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30b693b115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30b693b115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30b693b115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30b693b115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30b693b115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30b693b115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30b693b115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30b693b115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30b693b115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30b693b115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30b693b115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30b693b115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30b693b115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30b693b115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62000" y="152400"/>
            <a:ext cx="5917500" cy="112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Rigenerazione scuola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927250" cy="391320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162000" y="1479600"/>
            <a:ext cx="59175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5200">
                <a:solidFill>
                  <a:schemeClr val="dk1"/>
                </a:solidFill>
              </a:rPr>
              <a:t>Progetto orto </a:t>
            </a:r>
            <a:r>
              <a:rPr lang="it" sz="4000">
                <a:solidFill>
                  <a:schemeClr val="dk1"/>
                </a:solidFill>
              </a:rPr>
              <a:t>presso</a:t>
            </a:r>
            <a:r>
              <a:rPr lang="it" sz="5200">
                <a:solidFill>
                  <a:schemeClr val="dk1"/>
                </a:solidFill>
              </a:rPr>
              <a:t> </a:t>
            </a:r>
            <a:r>
              <a:rPr lang="it" sz="4500">
                <a:solidFill>
                  <a:schemeClr val="dk1"/>
                </a:solidFill>
              </a:rPr>
              <a:t>“Icc3-Dante Alighieri Casale Monferrato”</a:t>
            </a:r>
            <a:endParaRPr sz="4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4385675" y="548200"/>
            <a:ext cx="4430400" cy="36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3000">
                <a:solidFill>
                  <a:schemeClr val="dk1"/>
                </a:solidFill>
              </a:rPr>
              <a:t>Sono state altresì inserite piante azotofissatrici come fagioli e legumi  per arricchire il terreno senza abusare di fertilizzanti chimici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384758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4353425" y="1193175"/>
            <a:ext cx="4543500" cy="5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3220"/>
              <a:t>Sono state coltivate p</a:t>
            </a:r>
            <a:r>
              <a:rPr lang="it" sz="3220"/>
              <a:t>iante ed erbe aromatiche</a:t>
            </a:r>
            <a:endParaRPr sz="32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3220"/>
              <a:t>utili ad insaporire ed a conservare i cibi </a:t>
            </a:r>
            <a:endParaRPr sz="3220"/>
          </a:p>
        </p:txBody>
      </p:sp>
      <p:pic>
        <p:nvPicPr>
          <p:cNvPr id="120" name="Google Shape;1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384758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type="title"/>
          </p:nvPr>
        </p:nvSpPr>
        <p:spPr>
          <a:xfrm>
            <a:off x="4128450" y="396650"/>
            <a:ext cx="4670700" cy="57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Conclusioni</a:t>
            </a:r>
            <a:endParaRPr/>
          </a:p>
        </p:txBody>
      </p:sp>
      <p:sp>
        <p:nvSpPr>
          <p:cNvPr id="126" name="Google Shape;126;p24"/>
          <p:cNvSpPr txBox="1"/>
          <p:nvPr>
            <p:ph idx="1" type="body"/>
          </p:nvPr>
        </p:nvSpPr>
        <p:spPr>
          <a:xfrm>
            <a:off x="4095450" y="1160925"/>
            <a:ext cx="4736700" cy="34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solidFill>
                  <a:schemeClr val="dk1"/>
                </a:solidFill>
              </a:rPr>
              <a:t>Il</a:t>
            </a:r>
            <a:r>
              <a:rPr lang="it" sz="2200">
                <a:solidFill>
                  <a:schemeClr val="dk1"/>
                </a:solidFill>
              </a:rPr>
              <a:t> “Progetto orto” è servito a dare rilevanza al rapporto che l’uomo ha con la natura.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2200">
                <a:solidFill>
                  <a:schemeClr val="dk1"/>
                </a:solidFill>
              </a:rPr>
              <a:t>In più l’orto è stato un importantissimo strumento di inclusione perchè ha messo i ragazzi sullo stesso piano, quello della terra, o meglio quello del “Pianeta terra”.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127" name="Google Shape;1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645773" cy="4873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3966600" y="0"/>
            <a:ext cx="5177400" cy="472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3000"/>
              <a:t>L’obiettivo del progetto è quello di “Coltivare conoscenza e consapevolezza”, ovvero usare l'orto come strumento didattico per favorire un apprendimento diretto nel campo mescolando discipline scolastiche classiche, osservazione e pratica</a:t>
            </a:r>
            <a:endParaRPr sz="300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384758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4572000" y="461150"/>
            <a:ext cx="4462800" cy="32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3000">
                <a:solidFill>
                  <a:schemeClr val="dk1"/>
                </a:solidFill>
              </a:rPr>
              <a:t>Nell'orto i ragazzi hanno sperimentato da vicino il contatto con la terra e tutto ciò che in essa cresce, attraverso la semina, la cura e la raccolta dei suoi frutti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2900"/>
            <a:ext cx="4272825" cy="5176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8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Il progetto orto ci ha permesso di mettere in pratica le 3 R dell’economia circolare…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1525" y="1515450"/>
            <a:ext cx="6578525" cy="351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4675900" y="290225"/>
            <a:ext cx="4337400" cy="46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3400">
                <a:solidFill>
                  <a:schemeClr val="dk1"/>
                </a:solidFill>
              </a:rPr>
              <a:t>Nel giardino sono state costruite delle panche e dei tavoli per studiare all’aria aperta attraverso materiali di recupero</a:t>
            </a:r>
            <a:endParaRPr sz="3400">
              <a:solidFill>
                <a:schemeClr val="dk1"/>
              </a:solidFill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720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434375" y="1225400"/>
            <a:ext cx="5397900" cy="33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3000">
                <a:solidFill>
                  <a:schemeClr val="dk1"/>
                </a:solidFill>
              </a:rPr>
              <a:t>E’ stato  posizionato un termometro che è servito per impostare il piano di irrigazione a seconda delle condizioni meteoreologiche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2" y="1017725"/>
            <a:ext cx="2934550" cy="3922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4643650" y="919050"/>
            <a:ext cx="4188600" cy="364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3400">
                <a:solidFill>
                  <a:schemeClr val="dk1"/>
                </a:solidFill>
              </a:rPr>
              <a:t>Sono state utilizzate delle cisterne per raccogliere l’acqua piovana per irrigare l’orto</a:t>
            </a:r>
            <a:endParaRPr sz="3400">
              <a:solidFill>
                <a:schemeClr val="dk1"/>
              </a:solidFill>
            </a:endParaRPr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0"/>
            <a:ext cx="44824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L’orto didattico è stata un’occasione per sensibilizzare i ragazzi sul tema della biodiversità e del rispetto dell’ambiente</a:t>
            </a:r>
            <a:endParaRPr/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8100" y="1700675"/>
            <a:ext cx="5289525" cy="325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4740400" y="644950"/>
            <a:ext cx="4403700" cy="22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900">
                <a:solidFill>
                  <a:schemeClr val="dk1"/>
                </a:solidFill>
              </a:rPr>
              <a:t>Infatti sono stati posti dei fiori per favorire la presenza di api ed insetti impollinatori</a:t>
            </a:r>
            <a:endParaRPr sz="2900">
              <a:solidFill>
                <a:schemeClr val="dk1"/>
              </a:solidFill>
            </a:endParaRPr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0"/>
            <a:ext cx="457200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9050" y="2870050"/>
            <a:ext cx="3178200" cy="202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