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5.xml" ContentType="application/vnd.openxmlformats-officedocument.presentationml.tags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6.xml" ContentType="application/vnd.openxmlformats-officedocument.presentationml.tag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6" r:id="rId10"/>
    <p:sldId id="268" r:id="rId11"/>
    <p:sldId id="269" r:id="rId12"/>
    <p:sldId id="267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  <a:srgbClr val="EB9F15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image" Target="../media/image6.png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4293F4-F4EC-43EF-B248-D5025C66A309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B86697D3-735B-4B6C-97BB-EA3F07F63A9A}">
      <dgm:prSet phldrT="[Testo]"/>
      <dgm:spPr/>
      <dgm:t>
        <a:bodyPr/>
        <a:lstStyle/>
        <a:p>
          <a:r>
            <a:rPr lang="it-IT" dirty="0" smtClean="0"/>
            <a:t>Osservare</a:t>
          </a:r>
          <a:endParaRPr lang="it-IT" dirty="0"/>
        </a:p>
      </dgm:t>
    </dgm:pt>
    <dgm:pt modelId="{FA5C714A-A35A-4B24-A528-A2BC8E867300}" type="parTrans" cxnId="{6213ED5A-CAB3-4FC2-AD06-88B345AC24AC}">
      <dgm:prSet/>
      <dgm:spPr/>
      <dgm:t>
        <a:bodyPr/>
        <a:lstStyle/>
        <a:p>
          <a:endParaRPr lang="it-IT"/>
        </a:p>
      </dgm:t>
    </dgm:pt>
    <dgm:pt modelId="{E1233955-B719-4F92-8898-7455F909B247}" type="sibTrans" cxnId="{6213ED5A-CAB3-4FC2-AD06-88B345AC24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44F7F86C-457C-4EC4-9D9E-B296F1828F60}">
      <dgm:prSet phldrT="[Testo]"/>
      <dgm:spPr/>
      <dgm:t>
        <a:bodyPr/>
        <a:lstStyle/>
        <a:p>
          <a:r>
            <a:rPr lang="it-IT" dirty="0" smtClean="0"/>
            <a:t>Rispettare</a:t>
          </a:r>
          <a:endParaRPr lang="it-IT" dirty="0"/>
        </a:p>
      </dgm:t>
    </dgm:pt>
    <dgm:pt modelId="{16A46952-9B88-486C-BC1D-CCE1D6086629}" type="parTrans" cxnId="{B1F37F50-87D3-4626-948E-81CBDB279345}">
      <dgm:prSet/>
      <dgm:spPr/>
      <dgm:t>
        <a:bodyPr/>
        <a:lstStyle/>
        <a:p>
          <a:endParaRPr lang="it-IT"/>
        </a:p>
      </dgm:t>
    </dgm:pt>
    <dgm:pt modelId="{5A88285E-5E92-4E7E-8418-5B5DAB49797A}" type="sibTrans" cxnId="{B1F37F50-87D3-4626-948E-81CBDB279345}">
      <dgm:prSet/>
      <dgm:spPr/>
      <dgm:t>
        <a:bodyPr/>
        <a:lstStyle/>
        <a:p>
          <a:endParaRPr lang="it-IT"/>
        </a:p>
      </dgm:t>
    </dgm:pt>
    <dgm:pt modelId="{C5E5831A-B5E5-4005-8730-4CF4CDD49D68}">
      <dgm:prSet phldrT="[Testo]"/>
      <dgm:spPr/>
      <dgm:t>
        <a:bodyPr/>
        <a:lstStyle/>
        <a:p>
          <a:r>
            <a:rPr lang="it-IT" dirty="0" smtClean="0"/>
            <a:t>Ascoltare</a:t>
          </a:r>
          <a:endParaRPr lang="it-IT" dirty="0"/>
        </a:p>
      </dgm:t>
    </dgm:pt>
    <dgm:pt modelId="{983B6A50-7F3C-463F-8657-4AAB0B78F38B}" type="parTrans" cxnId="{0C435EFA-6768-448F-B9AA-45C37438120A}">
      <dgm:prSet/>
      <dgm:spPr/>
      <dgm:t>
        <a:bodyPr/>
        <a:lstStyle/>
        <a:p>
          <a:endParaRPr lang="it-IT"/>
        </a:p>
      </dgm:t>
    </dgm:pt>
    <dgm:pt modelId="{0E000B89-D050-4D48-BB9D-0051B7DF1B56}" type="sibTrans" cxnId="{0C435EFA-6768-448F-B9AA-45C37438120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7DE98233-D311-4084-827E-2D274A86DFDE}" type="pres">
      <dgm:prSet presAssocID="{474293F4-F4EC-43EF-B248-D5025C66A3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2CAAD8-6D9A-4B85-B96A-965CBC318AA5}" type="pres">
      <dgm:prSet presAssocID="{B86697D3-735B-4B6C-97BB-EA3F07F63A9A}" presName="gear1" presStyleLbl="node1" presStyleIdx="0" presStyleCnt="3" custLinFactNeighborX="-3493" custLinFactNeighborY="221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7D8DB0-787A-4964-ACB7-5B6F54D57953}" type="pres">
      <dgm:prSet presAssocID="{B86697D3-735B-4B6C-97BB-EA3F07F63A9A}" presName="gear1srcNode" presStyleLbl="node1" presStyleIdx="0" presStyleCnt="3"/>
      <dgm:spPr/>
      <dgm:t>
        <a:bodyPr/>
        <a:lstStyle/>
        <a:p>
          <a:endParaRPr lang="it-IT"/>
        </a:p>
      </dgm:t>
    </dgm:pt>
    <dgm:pt modelId="{964DC1EB-FD9C-4D91-97D2-2F3AAFFB25B8}" type="pres">
      <dgm:prSet presAssocID="{B86697D3-735B-4B6C-97BB-EA3F07F63A9A}" presName="gear1dstNode" presStyleLbl="node1" presStyleIdx="0" presStyleCnt="3"/>
      <dgm:spPr/>
      <dgm:t>
        <a:bodyPr/>
        <a:lstStyle/>
        <a:p>
          <a:endParaRPr lang="it-IT"/>
        </a:p>
      </dgm:t>
    </dgm:pt>
    <dgm:pt modelId="{04B8287E-04A8-4FCA-ACAF-0350CA9C1FD3}" type="pres">
      <dgm:prSet presAssocID="{44F7F86C-457C-4EC4-9D9E-B296F1828F60}" presName="gear2" presStyleLbl="node1" presStyleIdx="1" presStyleCnt="3" custLinFactNeighborX="0" custLinFactNeighborY="10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3A48AE-89F9-4FEF-9844-44A39BC7608B}" type="pres">
      <dgm:prSet presAssocID="{44F7F86C-457C-4EC4-9D9E-B296F1828F60}" presName="gear2srcNode" presStyleLbl="node1" presStyleIdx="1" presStyleCnt="3"/>
      <dgm:spPr/>
      <dgm:t>
        <a:bodyPr/>
        <a:lstStyle/>
        <a:p>
          <a:endParaRPr lang="it-IT"/>
        </a:p>
      </dgm:t>
    </dgm:pt>
    <dgm:pt modelId="{A2A4E86A-748B-4BD9-8825-B598FBD9A449}" type="pres">
      <dgm:prSet presAssocID="{44F7F86C-457C-4EC4-9D9E-B296F1828F60}" presName="gear2dstNode" presStyleLbl="node1" presStyleIdx="1" presStyleCnt="3"/>
      <dgm:spPr/>
      <dgm:t>
        <a:bodyPr/>
        <a:lstStyle/>
        <a:p>
          <a:endParaRPr lang="it-IT"/>
        </a:p>
      </dgm:t>
    </dgm:pt>
    <dgm:pt modelId="{25F3BD8B-8115-44C0-9E31-41A02FFBD205}" type="pres">
      <dgm:prSet presAssocID="{C5E5831A-B5E5-4005-8730-4CF4CDD49D68}" presName="gear3" presStyleLbl="node1" presStyleIdx="2" presStyleCnt="3" custLinFactNeighborX="-1010" custLinFactNeighborY="1793"/>
      <dgm:spPr/>
      <dgm:t>
        <a:bodyPr/>
        <a:lstStyle/>
        <a:p>
          <a:endParaRPr lang="it-IT"/>
        </a:p>
      </dgm:t>
    </dgm:pt>
    <dgm:pt modelId="{4D4B6804-20CE-4DF4-A2A0-90EF53E76819}" type="pres">
      <dgm:prSet presAssocID="{C5E5831A-B5E5-4005-8730-4CF4CDD49D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130218-6F74-474D-AE81-D420BA757550}" type="pres">
      <dgm:prSet presAssocID="{C5E5831A-B5E5-4005-8730-4CF4CDD49D68}" presName="gear3srcNode" presStyleLbl="node1" presStyleIdx="2" presStyleCnt="3"/>
      <dgm:spPr/>
      <dgm:t>
        <a:bodyPr/>
        <a:lstStyle/>
        <a:p>
          <a:endParaRPr lang="it-IT"/>
        </a:p>
      </dgm:t>
    </dgm:pt>
    <dgm:pt modelId="{53E1800E-E048-43B7-BEBC-1D5D6D456CA5}" type="pres">
      <dgm:prSet presAssocID="{C5E5831A-B5E5-4005-8730-4CF4CDD49D68}" presName="gear3dstNode" presStyleLbl="node1" presStyleIdx="2" presStyleCnt="3"/>
      <dgm:spPr/>
      <dgm:t>
        <a:bodyPr/>
        <a:lstStyle/>
        <a:p>
          <a:endParaRPr lang="it-IT"/>
        </a:p>
      </dgm:t>
    </dgm:pt>
    <dgm:pt modelId="{1DC06977-C166-457B-BED1-AD3EE31FC19F}" type="pres">
      <dgm:prSet presAssocID="{E1233955-B719-4F92-8898-7455F909B247}" presName="connector1" presStyleLbl="sibTrans2D1" presStyleIdx="0" presStyleCnt="3" custLinFactNeighborX="-5832" custLinFactNeighborY="2581"/>
      <dgm:spPr/>
      <dgm:t>
        <a:bodyPr/>
        <a:lstStyle/>
        <a:p>
          <a:endParaRPr lang="it-IT"/>
        </a:p>
      </dgm:t>
    </dgm:pt>
    <dgm:pt modelId="{0856D3AE-4FE1-46AF-AF75-CBFDE819D69A}" type="pres">
      <dgm:prSet presAssocID="{5A88285E-5E92-4E7E-8418-5B5DAB49797A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9659F0C7-6015-4F9E-B96A-FB4447E6CF2A}" type="pres">
      <dgm:prSet presAssocID="{0E000B89-D050-4D48-BB9D-0051B7DF1B56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5ECB467B-3B3B-48D1-85CC-2A8BEDCC4FCC}" type="presOf" srcId="{44F7F86C-457C-4EC4-9D9E-B296F1828F60}" destId="{A2A4E86A-748B-4BD9-8825-B598FBD9A449}" srcOrd="2" destOrd="0" presId="urn:microsoft.com/office/officeart/2005/8/layout/gear1"/>
    <dgm:cxn modelId="{8B2C5FBA-6EC5-47A0-A2A0-1643A2046640}" type="presOf" srcId="{B86697D3-735B-4B6C-97BB-EA3F07F63A9A}" destId="{6D7D8DB0-787A-4964-ACB7-5B6F54D57953}" srcOrd="1" destOrd="0" presId="urn:microsoft.com/office/officeart/2005/8/layout/gear1"/>
    <dgm:cxn modelId="{73F1D4DB-2757-45CB-89CA-93F5C9AFC737}" type="presOf" srcId="{5A88285E-5E92-4E7E-8418-5B5DAB49797A}" destId="{0856D3AE-4FE1-46AF-AF75-CBFDE819D69A}" srcOrd="0" destOrd="0" presId="urn:microsoft.com/office/officeart/2005/8/layout/gear1"/>
    <dgm:cxn modelId="{0842FEED-568C-407D-9A33-E65F224F1D94}" type="presOf" srcId="{44F7F86C-457C-4EC4-9D9E-B296F1828F60}" destId="{E53A48AE-89F9-4FEF-9844-44A39BC7608B}" srcOrd="1" destOrd="0" presId="urn:microsoft.com/office/officeart/2005/8/layout/gear1"/>
    <dgm:cxn modelId="{C5697FB4-B098-418F-ADF5-A88CA864AE96}" type="presOf" srcId="{C5E5831A-B5E5-4005-8730-4CF4CDD49D68}" destId="{25F3BD8B-8115-44C0-9E31-41A02FFBD205}" srcOrd="0" destOrd="0" presId="urn:microsoft.com/office/officeart/2005/8/layout/gear1"/>
    <dgm:cxn modelId="{EE3BA323-F355-42CC-9907-3E08C64BDA96}" type="presOf" srcId="{E1233955-B719-4F92-8898-7455F909B247}" destId="{1DC06977-C166-457B-BED1-AD3EE31FC19F}" srcOrd="0" destOrd="0" presId="urn:microsoft.com/office/officeart/2005/8/layout/gear1"/>
    <dgm:cxn modelId="{A4CC195C-DC8E-4E21-A913-5C457AF439E6}" type="presOf" srcId="{0E000B89-D050-4D48-BB9D-0051B7DF1B56}" destId="{9659F0C7-6015-4F9E-B96A-FB4447E6CF2A}" srcOrd="0" destOrd="0" presId="urn:microsoft.com/office/officeart/2005/8/layout/gear1"/>
    <dgm:cxn modelId="{0C435EFA-6768-448F-B9AA-45C37438120A}" srcId="{474293F4-F4EC-43EF-B248-D5025C66A309}" destId="{C5E5831A-B5E5-4005-8730-4CF4CDD49D68}" srcOrd="2" destOrd="0" parTransId="{983B6A50-7F3C-463F-8657-4AAB0B78F38B}" sibTransId="{0E000B89-D050-4D48-BB9D-0051B7DF1B56}"/>
    <dgm:cxn modelId="{D0AE6BD5-93C5-4840-8015-3E88ACE225AA}" type="presOf" srcId="{C5E5831A-B5E5-4005-8730-4CF4CDD49D68}" destId="{53E1800E-E048-43B7-BEBC-1D5D6D456CA5}" srcOrd="3" destOrd="0" presId="urn:microsoft.com/office/officeart/2005/8/layout/gear1"/>
    <dgm:cxn modelId="{F96BA269-CF72-49D1-AC86-6F64051A5BAE}" type="presOf" srcId="{C5E5831A-B5E5-4005-8730-4CF4CDD49D68}" destId="{47130218-6F74-474D-AE81-D420BA757550}" srcOrd="2" destOrd="0" presId="urn:microsoft.com/office/officeart/2005/8/layout/gear1"/>
    <dgm:cxn modelId="{6213ED5A-CAB3-4FC2-AD06-88B345AC24AC}" srcId="{474293F4-F4EC-43EF-B248-D5025C66A309}" destId="{B86697D3-735B-4B6C-97BB-EA3F07F63A9A}" srcOrd="0" destOrd="0" parTransId="{FA5C714A-A35A-4B24-A528-A2BC8E867300}" sibTransId="{E1233955-B719-4F92-8898-7455F909B247}"/>
    <dgm:cxn modelId="{A978921D-9630-4BF2-B290-7ABC51E37F5D}" type="presOf" srcId="{B86697D3-735B-4B6C-97BB-EA3F07F63A9A}" destId="{862CAAD8-6D9A-4B85-B96A-965CBC318AA5}" srcOrd="0" destOrd="0" presId="urn:microsoft.com/office/officeart/2005/8/layout/gear1"/>
    <dgm:cxn modelId="{B1F37F50-87D3-4626-948E-81CBDB279345}" srcId="{474293F4-F4EC-43EF-B248-D5025C66A309}" destId="{44F7F86C-457C-4EC4-9D9E-B296F1828F60}" srcOrd="1" destOrd="0" parTransId="{16A46952-9B88-486C-BC1D-CCE1D6086629}" sibTransId="{5A88285E-5E92-4E7E-8418-5B5DAB49797A}"/>
    <dgm:cxn modelId="{FD3501AA-8861-417A-B8F6-0B26715E5E4F}" type="presOf" srcId="{C5E5831A-B5E5-4005-8730-4CF4CDD49D68}" destId="{4D4B6804-20CE-4DF4-A2A0-90EF53E76819}" srcOrd="1" destOrd="0" presId="urn:microsoft.com/office/officeart/2005/8/layout/gear1"/>
    <dgm:cxn modelId="{067FB23B-1280-40D1-B344-E327F0CEE654}" type="presOf" srcId="{B86697D3-735B-4B6C-97BB-EA3F07F63A9A}" destId="{964DC1EB-FD9C-4D91-97D2-2F3AAFFB25B8}" srcOrd="2" destOrd="0" presId="urn:microsoft.com/office/officeart/2005/8/layout/gear1"/>
    <dgm:cxn modelId="{9AF8D792-AA05-46B7-9849-9467722ED2C2}" type="presOf" srcId="{474293F4-F4EC-43EF-B248-D5025C66A309}" destId="{7DE98233-D311-4084-827E-2D274A86DFDE}" srcOrd="0" destOrd="0" presId="urn:microsoft.com/office/officeart/2005/8/layout/gear1"/>
    <dgm:cxn modelId="{9A5C6B29-65C8-41D6-8473-E81572208F7E}" type="presOf" srcId="{44F7F86C-457C-4EC4-9D9E-B296F1828F60}" destId="{04B8287E-04A8-4FCA-ACAF-0350CA9C1FD3}" srcOrd="0" destOrd="0" presId="urn:microsoft.com/office/officeart/2005/8/layout/gear1"/>
    <dgm:cxn modelId="{F6C1EF62-9415-4C5B-93DC-CAB25D7BE75E}" type="presParOf" srcId="{7DE98233-D311-4084-827E-2D274A86DFDE}" destId="{862CAAD8-6D9A-4B85-B96A-965CBC318AA5}" srcOrd="0" destOrd="0" presId="urn:microsoft.com/office/officeart/2005/8/layout/gear1"/>
    <dgm:cxn modelId="{2789DF71-AE83-47B3-998B-7AB1D9A5CB78}" type="presParOf" srcId="{7DE98233-D311-4084-827E-2D274A86DFDE}" destId="{6D7D8DB0-787A-4964-ACB7-5B6F54D57953}" srcOrd="1" destOrd="0" presId="urn:microsoft.com/office/officeart/2005/8/layout/gear1"/>
    <dgm:cxn modelId="{DDAD7316-9944-4646-A3F7-2CC7EB3B8165}" type="presParOf" srcId="{7DE98233-D311-4084-827E-2D274A86DFDE}" destId="{964DC1EB-FD9C-4D91-97D2-2F3AAFFB25B8}" srcOrd="2" destOrd="0" presId="urn:microsoft.com/office/officeart/2005/8/layout/gear1"/>
    <dgm:cxn modelId="{D63019D9-8CF9-479F-B942-172B945371E1}" type="presParOf" srcId="{7DE98233-D311-4084-827E-2D274A86DFDE}" destId="{04B8287E-04A8-4FCA-ACAF-0350CA9C1FD3}" srcOrd="3" destOrd="0" presId="urn:microsoft.com/office/officeart/2005/8/layout/gear1"/>
    <dgm:cxn modelId="{21D028D6-6775-4FB0-B904-375A2D84FBAD}" type="presParOf" srcId="{7DE98233-D311-4084-827E-2D274A86DFDE}" destId="{E53A48AE-89F9-4FEF-9844-44A39BC7608B}" srcOrd="4" destOrd="0" presId="urn:microsoft.com/office/officeart/2005/8/layout/gear1"/>
    <dgm:cxn modelId="{02DC0920-DB44-48E0-9A4A-3AEB8F0AD349}" type="presParOf" srcId="{7DE98233-D311-4084-827E-2D274A86DFDE}" destId="{A2A4E86A-748B-4BD9-8825-B598FBD9A449}" srcOrd="5" destOrd="0" presId="urn:microsoft.com/office/officeart/2005/8/layout/gear1"/>
    <dgm:cxn modelId="{4136909E-1FAC-4C93-A782-A055EAC28509}" type="presParOf" srcId="{7DE98233-D311-4084-827E-2D274A86DFDE}" destId="{25F3BD8B-8115-44C0-9E31-41A02FFBD205}" srcOrd="6" destOrd="0" presId="urn:microsoft.com/office/officeart/2005/8/layout/gear1"/>
    <dgm:cxn modelId="{4EF06505-9593-4CB0-87F5-A8F599BFE194}" type="presParOf" srcId="{7DE98233-D311-4084-827E-2D274A86DFDE}" destId="{4D4B6804-20CE-4DF4-A2A0-90EF53E76819}" srcOrd="7" destOrd="0" presId="urn:microsoft.com/office/officeart/2005/8/layout/gear1"/>
    <dgm:cxn modelId="{5BFF8345-E27B-4C80-A322-FE56D1DB4257}" type="presParOf" srcId="{7DE98233-D311-4084-827E-2D274A86DFDE}" destId="{47130218-6F74-474D-AE81-D420BA757550}" srcOrd="8" destOrd="0" presId="urn:microsoft.com/office/officeart/2005/8/layout/gear1"/>
    <dgm:cxn modelId="{6CCED0C5-37A3-412C-90AF-246CE6B4009C}" type="presParOf" srcId="{7DE98233-D311-4084-827E-2D274A86DFDE}" destId="{53E1800E-E048-43B7-BEBC-1D5D6D456CA5}" srcOrd="9" destOrd="0" presId="urn:microsoft.com/office/officeart/2005/8/layout/gear1"/>
    <dgm:cxn modelId="{3A0E62C2-E553-4F99-B4E0-D423076D4896}" type="presParOf" srcId="{7DE98233-D311-4084-827E-2D274A86DFDE}" destId="{1DC06977-C166-457B-BED1-AD3EE31FC19F}" srcOrd="10" destOrd="0" presId="urn:microsoft.com/office/officeart/2005/8/layout/gear1"/>
    <dgm:cxn modelId="{51CC735E-2B7F-4E4B-B2AC-4B55078CEA5E}" type="presParOf" srcId="{7DE98233-D311-4084-827E-2D274A86DFDE}" destId="{0856D3AE-4FE1-46AF-AF75-CBFDE819D69A}" srcOrd="11" destOrd="0" presId="urn:microsoft.com/office/officeart/2005/8/layout/gear1"/>
    <dgm:cxn modelId="{3E931833-670F-4A5D-ADDF-89766DF73947}" type="presParOf" srcId="{7DE98233-D311-4084-827E-2D274A86DFDE}" destId="{9659F0C7-6015-4F9E-B96A-FB4447E6CF2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4293F4-F4EC-43EF-B248-D5025C66A309}" type="doc">
      <dgm:prSet loTypeId="urn:microsoft.com/office/officeart/2005/8/layout/gear1" loCatId="cycle" qsTypeId="urn:microsoft.com/office/officeart/2005/8/quickstyle/simple1" qsCatId="simple" csTypeId="urn:microsoft.com/office/officeart/2005/8/colors/colorful5" csCatId="colorful" phldr="1"/>
      <dgm:spPr/>
    </dgm:pt>
    <dgm:pt modelId="{B86697D3-735B-4B6C-97BB-EA3F07F63A9A}">
      <dgm:prSet phldrT="[Testo]"/>
      <dgm:spPr/>
      <dgm:t>
        <a:bodyPr/>
        <a:lstStyle/>
        <a:p>
          <a:r>
            <a:rPr lang="it-IT" dirty="0" smtClean="0"/>
            <a:t>Osservare</a:t>
          </a:r>
          <a:endParaRPr lang="it-IT" dirty="0"/>
        </a:p>
      </dgm:t>
    </dgm:pt>
    <dgm:pt modelId="{FA5C714A-A35A-4B24-A528-A2BC8E867300}" type="parTrans" cxnId="{6213ED5A-CAB3-4FC2-AD06-88B345AC24AC}">
      <dgm:prSet/>
      <dgm:spPr/>
      <dgm:t>
        <a:bodyPr/>
        <a:lstStyle/>
        <a:p>
          <a:endParaRPr lang="it-IT"/>
        </a:p>
      </dgm:t>
    </dgm:pt>
    <dgm:pt modelId="{E1233955-B719-4F92-8898-7455F909B247}" type="sibTrans" cxnId="{6213ED5A-CAB3-4FC2-AD06-88B345AC24AC}">
      <dgm:prSet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44F7F86C-457C-4EC4-9D9E-B296F1828F60}">
      <dgm:prSet phldrT="[Testo]"/>
      <dgm:spPr/>
      <dgm:t>
        <a:bodyPr/>
        <a:lstStyle/>
        <a:p>
          <a:r>
            <a:rPr lang="it-IT" dirty="0" smtClean="0"/>
            <a:t>Rispettare</a:t>
          </a:r>
          <a:endParaRPr lang="it-IT" dirty="0"/>
        </a:p>
      </dgm:t>
    </dgm:pt>
    <dgm:pt modelId="{16A46952-9B88-486C-BC1D-CCE1D6086629}" type="parTrans" cxnId="{B1F37F50-87D3-4626-948E-81CBDB279345}">
      <dgm:prSet/>
      <dgm:spPr/>
      <dgm:t>
        <a:bodyPr/>
        <a:lstStyle/>
        <a:p>
          <a:endParaRPr lang="it-IT"/>
        </a:p>
      </dgm:t>
    </dgm:pt>
    <dgm:pt modelId="{5A88285E-5E92-4E7E-8418-5B5DAB49797A}" type="sibTrans" cxnId="{B1F37F50-87D3-4626-948E-81CBDB279345}">
      <dgm:prSet/>
      <dgm:spPr/>
      <dgm:t>
        <a:bodyPr/>
        <a:lstStyle/>
        <a:p>
          <a:endParaRPr lang="it-IT"/>
        </a:p>
      </dgm:t>
    </dgm:pt>
    <dgm:pt modelId="{C5E5831A-B5E5-4005-8730-4CF4CDD49D68}">
      <dgm:prSet phldrT="[Testo]"/>
      <dgm:spPr/>
      <dgm:t>
        <a:bodyPr/>
        <a:lstStyle/>
        <a:p>
          <a:r>
            <a:rPr lang="it-IT" dirty="0" smtClean="0"/>
            <a:t>Ascoltare</a:t>
          </a:r>
          <a:endParaRPr lang="it-IT" dirty="0"/>
        </a:p>
      </dgm:t>
    </dgm:pt>
    <dgm:pt modelId="{983B6A50-7F3C-463F-8657-4AAB0B78F38B}" type="parTrans" cxnId="{0C435EFA-6768-448F-B9AA-45C37438120A}">
      <dgm:prSet/>
      <dgm:spPr/>
      <dgm:t>
        <a:bodyPr/>
        <a:lstStyle/>
        <a:p>
          <a:endParaRPr lang="it-IT"/>
        </a:p>
      </dgm:t>
    </dgm:pt>
    <dgm:pt modelId="{0E000B89-D050-4D48-BB9D-0051B7DF1B56}" type="sibTrans" cxnId="{0C435EFA-6768-448F-B9AA-45C37438120A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it-IT"/>
        </a:p>
      </dgm:t>
    </dgm:pt>
    <dgm:pt modelId="{7DE98233-D311-4084-827E-2D274A86DFDE}" type="pres">
      <dgm:prSet presAssocID="{474293F4-F4EC-43EF-B248-D5025C66A30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62CAAD8-6D9A-4B85-B96A-965CBC318AA5}" type="pres">
      <dgm:prSet presAssocID="{B86697D3-735B-4B6C-97BB-EA3F07F63A9A}" presName="gear1" presStyleLbl="node1" presStyleIdx="0" presStyleCnt="3" custLinFactNeighborX="-3493" custLinFactNeighborY="2216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D7D8DB0-787A-4964-ACB7-5B6F54D57953}" type="pres">
      <dgm:prSet presAssocID="{B86697D3-735B-4B6C-97BB-EA3F07F63A9A}" presName="gear1srcNode" presStyleLbl="node1" presStyleIdx="0" presStyleCnt="3"/>
      <dgm:spPr/>
      <dgm:t>
        <a:bodyPr/>
        <a:lstStyle/>
        <a:p>
          <a:endParaRPr lang="it-IT"/>
        </a:p>
      </dgm:t>
    </dgm:pt>
    <dgm:pt modelId="{964DC1EB-FD9C-4D91-97D2-2F3AAFFB25B8}" type="pres">
      <dgm:prSet presAssocID="{B86697D3-735B-4B6C-97BB-EA3F07F63A9A}" presName="gear1dstNode" presStyleLbl="node1" presStyleIdx="0" presStyleCnt="3"/>
      <dgm:spPr/>
      <dgm:t>
        <a:bodyPr/>
        <a:lstStyle/>
        <a:p>
          <a:endParaRPr lang="it-IT"/>
        </a:p>
      </dgm:t>
    </dgm:pt>
    <dgm:pt modelId="{04B8287E-04A8-4FCA-ACAF-0350CA9C1FD3}" type="pres">
      <dgm:prSet presAssocID="{44F7F86C-457C-4EC4-9D9E-B296F1828F60}" presName="gear2" presStyleLbl="node1" presStyleIdx="1" presStyleCnt="3" custLinFactNeighborX="0" custLinFactNeighborY="104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3A48AE-89F9-4FEF-9844-44A39BC7608B}" type="pres">
      <dgm:prSet presAssocID="{44F7F86C-457C-4EC4-9D9E-B296F1828F60}" presName="gear2srcNode" presStyleLbl="node1" presStyleIdx="1" presStyleCnt="3"/>
      <dgm:spPr/>
      <dgm:t>
        <a:bodyPr/>
        <a:lstStyle/>
        <a:p>
          <a:endParaRPr lang="it-IT"/>
        </a:p>
      </dgm:t>
    </dgm:pt>
    <dgm:pt modelId="{A2A4E86A-748B-4BD9-8825-B598FBD9A449}" type="pres">
      <dgm:prSet presAssocID="{44F7F86C-457C-4EC4-9D9E-B296F1828F60}" presName="gear2dstNode" presStyleLbl="node1" presStyleIdx="1" presStyleCnt="3"/>
      <dgm:spPr/>
      <dgm:t>
        <a:bodyPr/>
        <a:lstStyle/>
        <a:p>
          <a:endParaRPr lang="it-IT"/>
        </a:p>
      </dgm:t>
    </dgm:pt>
    <dgm:pt modelId="{25F3BD8B-8115-44C0-9E31-41A02FFBD205}" type="pres">
      <dgm:prSet presAssocID="{C5E5831A-B5E5-4005-8730-4CF4CDD49D68}" presName="gear3" presStyleLbl="node1" presStyleIdx="2" presStyleCnt="3" custLinFactNeighborX="-1010" custLinFactNeighborY="1793"/>
      <dgm:spPr/>
      <dgm:t>
        <a:bodyPr/>
        <a:lstStyle/>
        <a:p>
          <a:endParaRPr lang="it-IT"/>
        </a:p>
      </dgm:t>
    </dgm:pt>
    <dgm:pt modelId="{4D4B6804-20CE-4DF4-A2A0-90EF53E76819}" type="pres">
      <dgm:prSet presAssocID="{C5E5831A-B5E5-4005-8730-4CF4CDD49D6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7130218-6F74-474D-AE81-D420BA757550}" type="pres">
      <dgm:prSet presAssocID="{C5E5831A-B5E5-4005-8730-4CF4CDD49D68}" presName="gear3srcNode" presStyleLbl="node1" presStyleIdx="2" presStyleCnt="3"/>
      <dgm:spPr/>
      <dgm:t>
        <a:bodyPr/>
        <a:lstStyle/>
        <a:p>
          <a:endParaRPr lang="it-IT"/>
        </a:p>
      </dgm:t>
    </dgm:pt>
    <dgm:pt modelId="{53E1800E-E048-43B7-BEBC-1D5D6D456CA5}" type="pres">
      <dgm:prSet presAssocID="{C5E5831A-B5E5-4005-8730-4CF4CDD49D68}" presName="gear3dstNode" presStyleLbl="node1" presStyleIdx="2" presStyleCnt="3"/>
      <dgm:spPr/>
      <dgm:t>
        <a:bodyPr/>
        <a:lstStyle/>
        <a:p>
          <a:endParaRPr lang="it-IT"/>
        </a:p>
      </dgm:t>
    </dgm:pt>
    <dgm:pt modelId="{1DC06977-C166-457B-BED1-AD3EE31FC19F}" type="pres">
      <dgm:prSet presAssocID="{E1233955-B719-4F92-8898-7455F909B247}" presName="connector1" presStyleLbl="sibTrans2D1" presStyleIdx="0" presStyleCnt="3" custLinFactNeighborX="-5832" custLinFactNeighborY="2581"/>
      <dgm:spPr/>
      <dgm:t>
        <a:bodyPr/>
        <a:lstStyle/>
        <a:p>
          <a:endParaRPr lang="it-IT"/>
        </a:p>
      </dgm:t>
    </dgm:pt>
    <dgm:pt modelId="{0856D3AE-4FE1-46AF-AF75-CBFDE819D69A}" type="pres">
      <dgm:prSet presAssocID="{5A88285E-5E92-4E7E-8418-5B5DAB49797A}" presName="connector2" presStyleLbl="sibTrans2D1" presStyleIdx="1" presStyleCnt="3"/>
      <dgm:spPr/>
      <dgm:t>
        <a:bodyPr/>
        <a:lstStyle/>
        <a:p>
          <a:endParaRPr lang="it-IT"/>
        </a:p>
      </dgm:t>
    </dgm:pt>
    <dgm:pt modelId="{9659F0C7-6015-4F9E-B96A-FB4447E6CF2A}" type="pres">
      <dgm:prSet presAssocID="{0E000B89-D050-4D48-BB9D-0051B7DF1B56}" presName="connector3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5ECB467B-3B3B-48D1-85CC-2A8BEDCC4FCC}" type="presOf" srcId="{44F7F86C-457C-4EC4-9D9E-B296F1828F60}" destId="{A2A4E86A-748B-4BD9-8825-B598FBD9A449}" srcOrd="2" destOrd="0" presId="urn:microsoft.com/office/officeart/2005/8/layout/gear1"/>
    <dgm:cxn modelId="{8B2C5FBA-6EC5-47A0-A2A0-1643A2046640}" type="presOf" srcId="{B86697D3-735B-4B6C-97BB-EA3F07F63A9A}" destId="{6D7D8DB0-787A-4964-ACB7-5B6F54D57953}" srcOrd="1" destOrd="0" presId="urn:microsoft.com/office/officeart/2005/8/layout/gear1"/>
    <dgm:cxn modelId="{73F1D4DB-2757-45CB-89CA-93F5C9AFC737}" type="presOf" srcId="{5A88285E-5E92-4E7E-8418-5B5DAB49797A}" destId="{0856D3AE-4FE1-46AF-AF75-CBFDE819D69A}" srcOrd="0" destOrd="0" presId="urn:microsoft.com/office/officeart/2005/8/layout/gear1"/>
    <dgm:cxn modelId="{0842FEED-568C-407D-9A33-E65F224F1D94}" type="presOf" srcId="{44F7F86C-457C-4EC4-9D9E-B296F1828F60}" destId="{E53A48AE-89F9-4FEF-9844-44A39BC7608B}" srcOrd="1" destOrd="0" presId="urn:microsoft.com/office/officeart/2005/8/layout/gear1"/>
    <dgm:cxn modelId="{C5697FB4-B098-418F-ADF5-A88CA864AE96}" type="presOf" srcId="{C5E5831A-B5E5-4005-8730-4CF4CDD49D68}" destId="{25F3BD8B-8115-44C0-9E31-41A02FFBD205}" srcOrd="0" destOrd="0" presId="urn:microsoft.com/office/officeart/2005/8/layout/gear1"/>
    <dgm:cxn modelId="{EE3BA323-F355-42CC-9907-3E08C64BDA96}" type="presOf" srcId="{E1233955-B719-4F92-8898-7455F909B247}" destId="{1DC06977-C166-457B-BED1-AD3EE31FC19F}" srcOrd="0" destOrd="0" presId="urn:microsoft.com/office/officeart/2005/8/layout/gear1"/>
    <dgm:cxn modelId="{A4CC195C-DC8E-4E21-A913-5C457AF439E6}" type="presOf" srcId="{0E000B89-D050-4D48-BB9D-0051B7DF1B56}" destId="{9659F0C7-6015-4F9E-B96A-FB4447E6CF2A}" srcOrd="0" destOrd="0" presId="urn:microsoft.com/office/officeart/2005/8/layout/gear1"/>
    <dgm:cxn modelId="{0C435EFA-6768-448F-B9AA-45C37438120A}" srcId="{474293F4-F4EC-43EF-B248-D5025C66A309}" destId="{C5E5831A-B5E5-4005-8730-4CF4CDD49D68}" srcOrd="2" destOrd="0" parTransId="{983B6A50-7F3C-463F-8657-4AAB0B78F38B}" sibTransId="{0E000B89-D050-4D48-BB9D-0051B7DF1B56}"/>
    <dgm:cxn modelId="{D0AE6BD5-93C5-4840-8015-3E88ACE225AA}" type="presOf" srcId="{C5E5831A-B5E5-4005-8730-4CF4CDD49D68}" destId="{53E1800E-E048-43B7-BEBC-1D5D6D456CA5}" srcOrd="3" destOrd="0" presId="urn:microsoft.com/office/officeart/2005/8/layout/gear1"/>
    <dgm:cxn modelId="{F96BA269-CF72-49D1-AC86-6F64051A5BAE}" type="presOf" srcId="{C5E5831A-B5E5-4005-8730-4CF4CDD49D68}" destId="{47130218-6F74-474D-AE81-D420BA757550}" srcOrd="2" destOrd="0" presId="urn:microsoft.com/office/officeart/2005/8/layout/gear1"/>
    <dgm:cxn modelId="{6213ED5A-CAB3-4FC2-AD06-88B345AC24AC}" srcId="{474293F4-F4EC-43EF-B248-D5025C66A309}" destId="{B86697D3-735B-4B6C-97BB-EA3F07F63A9A}" srcOrd="0" destOrd="0" parTransId="{FA5C714A-A35A-4B24-A528-A2BC8E867300}" sibTransId="{E1233955-B719-4F92-8898-7455F909B247}"/>
    <dgm:cxn modelId="{A978921D-9630-4BF2-B290-7ABC51E37F5D}" type="presOf" srcId="{B86697D3-735B-4B6C-97BB-EA3F07F63A9A}" destId="{862CAAD8-6D9A-4B85-B96A-965CBC318AA5}" srcOrd="0" destOrd="0" presId="urn:microsoft.com/office/officeart/2005/8/layout/gear1"/>
    <dgm:cxn modelId="{B1F37F50-87D3-4626-948E-81CBDB279345}" srcId="{474293F4-F4EC-43EF-B248-D5025C66A309}" destId="{44F7F86C-457C-4EC4-9D9E-B296F1828F60}" srcOrd="1" destOrd="0" parTransId="{16A46952-9B88-486C-BC1D-CCE1D6086629}" sibTransId="{5A88285E-5E92-4E7E-8418-5B5DAB49797A}"/>
    <dgm:cxn modelId="{FD3501AA-8861-417A-B8F6-0B26715E5E4F}" type="presOf" srcId="{C5E5831A-B5E5-4005-8730-4CF4CDD49D68}" destId="{4D4B6804-20CE-4DF4-A2A0-90EF53E76819}" srcOrd="1" destOrd="0" presId="urn:microsoft.com/office/officeart/2005/8/layout/gear1"/>
    <dgm:cxn modelId="{067FB23B-1280-40D1-B344-E327F0CEE654}" type="presOf" srcId="{B86697D3-735B-4B6C-97BB-EA3F07F63A9A}" destId="{964DC1EB-FD9C-4D91-97D2-2F3AAFFB25B8}" srcOrd="2" destOrd="0" presId="urn:microsoft.com/office/officeart/2005/8/layout/gear1"/>
    <dgm:cxn modelId="{9AF8D792-AA05-46B7-9849-9467722ED2C2}" type="presOf" srcId="{474293F4-F4EC-43EF-B248-D5025C66A309}" destId="{7DE98233-D311-4084-827E-2D274A86DFDE}" srcOrd="0" destOrd="0" presId="urn:microsoft.com/office/officeart/2005/8/layout/gear1"/>
    <dgm:cxn modelId="{9A5C6B29-65C8-41D6-8473-E81572208F7E}" type="presOf" srcId="{44F7F86C-457C-4EC4-9D9E-B296F1828F60}" destId="{04B8287E-04A8-4FCA-ACAF-0350CA9C1FD3}" srcOrd="0" destOrd="0" presId="urn:microsoft.com/office/officeart/2005/8/layout/gear1"/>
    <dgm:cxn modelId="{F6C1EF62-9415-4C5B-93DC-CAB25D7BE75E}" type="presParOf" srcId="{7DE98233-D311-4084-827E-2D274A86DFDE}" destId="{862CAAD8-6D9A-4B85-B96A-965CBC318AA5}" srcOrd="0" destOrd="0" presId="urn:microsoft.com/office/officeart/2005/8/layout/gear1"/>
    <dgm:cxn modelId="{2789DF71-AE83-47B3-998B-7AB1D9A5CB78}" type="presParOf" srcId="{7DE98233-D311-4084-827E-2D274A86DFDE}" destId="{6D7D8DB0-787A-4964-ACB7-5B6F54D57953}" srcOrd="1" destOrd="0" presId="urn:microsoft.com/office/officeart/2005/8/layout/gear1"/>
    <dgm:cxn modelId="{DDAD7316-9944-4646-A3F7-2CC7EB3B8165}" type="presParOf" srcId="{7DE98233-D311-4084-827E-2D274A86DFDE}" destId="{964DC1EB-FD9C-4D91-97D2-2F3AAFFB25B8}" srcOrd="2" destOrd="0" presId="urn:microsoft.com/office/officeart/2005/8/layout/gear1"/>
    <dgm:cxn modelId="{D63019D9-8CF9-479F-B942-172B945371E1}" type="presParOf" srcId="{7DE98233-D311-4084-827E-2D274A86DFDE}" destId="{04B8287E-04A8-4FCA-ACAF-0350CA9C1FD3}" srcOrd="3" destOrd="0" presId="urn:microsoft.com/office/officeart/2005/8/layout/gear1"/>
    <dgm:cxn modelId="{21D028D6-6775-4FB0-B904-375A2D84FBAD}" type="presParOf" srcId="{7DE98233-D311-4084-827E-2D274A86DFDE}" destId="{E53A48AE-89F9-4FEF-9844-44A39BC7608B}" srcOrd="4" destOrd="0" presId="urn:microsoft.com/office/officeart/2005/8/layout/gear1"/>
    <dgm:cxn modelId="{02DC0920-DB44-48E0-9A4A-3AEB8F0AD349}" type="presParOf" srcId="{7DE98233-D311-4084-827E-2D274A86DFDE}" destId="{A2A4E86A-748B-4BD9-8825-B598FBD9A449}" srcOrd="5" destOrd="0" presId="urn:microsoft.com/office/officeart/2005/8/layout/gear1"/>
    <dgm:cxn modelId="{4136909E-1FAC-4C93-A782-A055EAC28509}" type="presParOf" srcId="{7DE98233-D311-4084-827E-2D274A86DFDE}" destId="{25F3BD8B-8115-44C0-9E31-41A02FFBD205}" srcOrd="6" destOrd="0" presId="urn:microsoft.com/office/officeart/2005/8/layout/gear1"/>
    <dgm:cxn modelId="{4EF06505-9593-4CB0-87F5-A8F599BFE194}" type="presParOf" srcId="{7DE98233-D311-4084-827E-2D274A86DFDE}" destId="{4D4B6804-20CE-4DF4-A2A0-90EF53E76819}" srcOrd="7" destOrd="0" presId="urn:microsoft.com/office/officeart/2005/8/layout/gear1"/>
    <dgm:cxn modelId="{5BFF8345-E27B-4C80-A322-FE56D1DB4257}" type="presParOf" srcId="{7DE98233-D311-4084-827E-2D274A86DFDE}" destId="{47130218-6F74-474D-AE81-D420BA757550}" srcOrd="8" destOrd="0" presId="urn:microsoft.com/office/officeart/2005/8/layout/gear1"/>
    <dgm:cxn modelId="{6CCED0C5-37A3-412C-90AF-246CE6B4009C}" type="presParOf" srcId="{7DE98233-D311-4084-827E-2D274A86DFDE}" destId="{53E1800E-E048-43B7-BEBC-1D5D6D456CA5}" srcOrd="9" destOrd="0" presId="urn:microsoft.com/office/officeart/2005/8/layout/gear1"/>
    <dgm:cxn modelId="{3A0E62C2-E553-4F99-B4E0-D423076D4896}" type="presParOf" srcId="{7DE98233-D311-4084-827E-2D274A86DFDE}" destId="{1DC06977-C166-457B-BED1-AD3EE31FC19F}" srcOrd="10" destOrd="0" presId="urn:microsoft.com/office/officeart/2005/8/layout/gear1"/>
    <dgm:cxn modelId="{51CC735E-2B7F-4E4B-B2AC-4B55078CEA5E}" type="presParOf" srcId="{7DE98233-D311-4084-827E-2D274A86DFDE}" destId="{0856D3AE-4FE1-46AF-AF75-CBFDE819D69A}" srcOrd="11" destOrd="0" presId="urn:microsoft.com/office/officeart/2005/8/layout/gear1"/>
    <dgm:cxn modelId="{3E931833-670F-4A5D-ADDF-89766DF73947}" type="presParOf" srcId="{7DE98233-D311-4084-827E-2D274A86DFDE}" destId="{9659F0C7-6015-4F9E-B96A-FB4447E6CF2A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3DB0E7-0DA0-4FDC-84B4-CE1EADC07460}" type="doc">
      <dgm:prSet loTypeId="urn:microsoft.com/office/officeart/2008/layout/HexagonCluster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A0EF459-6A73-4210-B520-5B6FB0A989C8}">
      <dgm:prSet custT="1"/>
      <dgm:spPr/>
      <dgm:t>
        <a:bodyPr/>
        <a:lstStyle/>
        <a:p>
          <a:pPr rtl="0"/>
          <a:r>
            <a:rPr lang="it-IT" sz="1600" dirty="0" smtClean="0"/>
            <a:t>condivisione</a:t>
          </a:r>
          <a:endParaRPr lang="it-IT" sz="1600" dirty="0"/>
        </a:p>
      </dgm:t>
    </dgm:pt>
    <dgm:pt modelId="{08B3C287-ACCA-401C-81AA-38FFFE691562}" type="parTrans" cxnId="{1FB16EF0-DB51-444F-A74A-55370ACE2E3A}">
      <dgm:prSet/>
      <dgm:spPr/>
      <dgm:t>
        <a:bodyPr/>
        <a:lstStyle/>
        <a:p>
          <a:endParaRPr lang="it-IT"/>
        </a:p>
      </dgm:t>
    </dgm:pt>
    <dgm:pt modelId="{35435DF8-4AE1-40A9-8BC7-4182F02FF50B}" type="sibTrans" cxnId="{1FB16EF0-DB51-444F-A74A-55370ACE2E3A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it-IT"/>
        </a:p>
      </dgm:t>
    </dgm:pt>
    <dgm:pt modelId="{14BBF977-768A-4425-8C20-C605586E0703}">
      <dgm:prSet custT="1"/>
      <dgm:spPr/>
      <dgm:t>
        <a:bodyPr/>
        <a:lstStyle/>
        <a:p>
          <a:pPr rtl="0"/>
          <a:r>
            <a:rPr lang="it-IT" sz="2000" dirty="0" smtClean="0"/>
            <a:t>scambio</a:t>
          </a:r>
          <a:endParaRPr lang="it-IT" sz="2000" dirty="0"/>
        </a:p>
      </dgm:t>
    </dgm:pt>
    <dgm:pt modelId="{B2DDFACE-468E-46BB-BF98-C26F482369F1}" type="parTrans" cxnId="{1F93F4CD-99CF-44DA-9246-650B06A61303}">
      <dgm:prSet/>
      <dgm:spPr/>
      <dgm:t>
        <a:bodyPr/>
        <a:lstStyle/>
        <a:p>
          <a:endParaRPr lang="it-IT"/>
        </a:p>
      </dgm:t>
    </dgm:pt>
    <dgm:pt modelId="{A779DD6F-65B8-4051-9BC5-36827F5B8740}" type="sibTrans" cxnId="{1F93F4CD-99CF-44DA-9246-650B06A61303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it-IT"/>
        </a:p>
      </dgm:t>
    </dgm:pt>
    <dgm:pt modelId="{61BBA7F0-772F-4E92-9FC9-340DAF8A62E5}">
      <dgm:prSet custT="1"/>
      <dgm:spPr/>
      <dgm:t>
        <a:bodyPr/>
        <a:lstStyle/>
        <a:p>
          <a:pPr rtl="0"/>
          <a:r>
            <a:rPr lang="it-IT" sz="2000" dirty="0" smtClean="0"/>
            <a:t>supporto</a:t>
          </a:r>
          <a:r>
            <a:rPr lang="it-IT" sz="1200" dirty="0" smtClean="0"/>
            <a:t> </a:t>
          </a:r>
          <a:endParaRPr lang="it-IT" sz="1200" dirty="0"/>
        </a:p>
      </dgm:t>
    </dgm:pt>
    <dgm:pt modelId="{4C389137-B80C-43D6-B981-BEEC03291ED6}" type="parTrans" cxnId="{E0A77004-7322-4329-B7BA-14B1C1DF366F}">
      <dgm:prSet/>
      <dgm:spPr/>
      <dgm:t>
        <a:bodyPr/>
        <a:lstStyle/>
        <a:p>
          <a:endParaRPr lang="it-IT"/>
        </a:p>
      </dgm:t>
    </dgm:pt>
    <dgm:pt modelId="{E0F00B2E-6F47-461D-9363-8ED0C9671D0A}" type="sibTrans" cxnId="{E0A77004-7322-4329-B7BA-14B1C1DF366F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  <dgm:t>
        <a:bodyPr/>
        <a:lstStyle/>
        <a:p>
          <a:endParaRPr lang="it-IT"/>
        </a:p>
      </dgm:t>
    </dgm:pt>
    <dgm:pt modelId="{BBAF329E-7EFC-456E-9C3D-F6AAB731AF83}">
      <dgm:prSet custT="1"/>
      <dgm:spPr/>
      <dgm:t>
        <a:bodyPr/>
        <a:lstStyle/>
        <a:p>
          <a:pPr rtl="0"/>
          <a:r>
            <a:rPr lang="it-IT" sz="1800" dirty="0" smtClean="0"/>
            <a:t>risoluzione criticità</a:t>
          </a:r>
          <a:endParaRPr lang="it-IT" sz="1800" dirty="0"/>
        </a:p>
      </dgm:t>
    </dgm:pt>
    <dgm:pt modelId="{5CEE504D-1ABE-40AC-B0BA-8E8331BB1567}" type="parTrans" cxnId="{8D53C689-080C-4CF0-8207-937F411BDF09}">
      <dgm:prSet/>
      <dgm:spPr/>
      <dgm:t>
        <a:bodyPr/>
        <a:lstStyle/>
        <a:p>
          <a:endParaRPr lang="it-IT"/>
        </a:p>
      </dgm:t>
    </dgm:pt>
    <dgm:pt modelId="{C3DAF02E-C278-4E27-876B-5CF277B4BC6E}" type="sibTrans" cxnId="{8D53C689-080C-4CF0-8207-937F411BDF09}">
      <dgm:prSet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  <dgm:t>
        <a:bodyPr/>
        <a:lstStyle/>
        <a:p>
          <a:endParaRPr lang="it-IT"/>
        </a:p>
      </dgm:t>
    </dgm:pt>
    <dgm:pt modelId="{23BD9D1A-24D0-4C49-ACF0-025C585FB1A8}">
      <dgm:prSet custT="1"/>
      <dgm:spPr/>
      <dgm:t>
        <a:bodyPr/>
        <a:lstStyle/>
        <a:p>
          <a:pPr rtl="0"/>
          <a:r>
            <a:rPr lang="it-IT" sz="1800" dirty="0" smtClean="0"/>
            <a:t>aspirazioni personali </a:t>
          </a:r>
          <a:endParaRPr lang="it-IT" sz="1800" dirty="0"/>
        </a:p>
      </dgm:t>
    </dgm:pt>
    <dgm:pt modelId="{C917F11C-BA6C-4D84-98F3-71F1F4FF46AA}" type="parTrans" cxnId="{D629C508-C5E8-4419-A0A6-2133489514AD}">
      <dgm:prSet/>
      <dgm:spPr/>
      <dgm:t>
        <a:bodyPr/>
        <a:lstStyle/>
        <a:p>
          <a:endParaRPr lang="it-IT"/>
        </a:p>
      </dgm:t>
    </dgm:pt>
    <dgm:pt modelId="{895ECB40-2E84-4C07-B459-9244A5E67059}" type="sibTrans" cxnId="{D629C508-C5E8-4419-A0A6-2133489514AD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it-IT"/>
        </a:p>
      </dgm:t>
    </dgm:pt>
    <dgm:pt modelId="{81EB3F55-D88D-4FCA-8D10-F97928FA40B1}">
      <dgm:prSet/>
      <dgm:spPr/>
      <dgm:t>
        <a:bodyPr/>
        <a:lstStyle/>
        <a:p>
          <a:pPr rtl="0"/>
          <a:r>
            <a:rPr lang="it-IT" dirty="0" smtClean="0"/>
            <a:t>obiettivi organizzativi</a:t>
          </a:r>
          <a:endParaRPr lang="it-IT" dirty="0"/>
        </a:p>
      </dgm:t>
    </dgm:pt>
    <dgm:pt modelId="{A0B8C767-7401-4F12-B735-EC5B5D3AD289}" type="parTrans" cxnId="{0BDB30A5-0E64-45A1-B064-F4D62A3DD213}">
      <dgm:prSet/>
      <dgm:spPr/>
      <dgm:t>
        <a:bodyPr/>
        <a:lstStyle/>
        <a:p>
          <a:endParaRPr lang="it-IT"/>
        </a:p>
      </dgm:t>
    </dgm:pt>
    <dgm:pt modelId="{8D095DE9-0BA0-41B4-B5BD-3096F9568910}" type="sibTrans" cxnId="{0BDB30A5-0E64-45A1-B064-F4D62A3DD213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it-IT"/>
        </a:p>
      </dgm:t>
    </dgm:pt>
    <dgm:pt modelId="{67B0B1DF-3328-4B6E-B9D7-94FFB7F6F7D6}" type="pres">
      <dgm:prSet presAssocID="{2C3DB0E7-0DA0-4FDC-84B4-CE1EADC07460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it-IT"/>
        </a:p>
      </dgm:t>
    </dgm:pt>
    <dgm:pt modelId="{5831FD9B-9AD6-4622-887F-5E001353590D}" type="pres">
      <dgm:prSet presAssocID="{5A0EF459-6A73-4210-B520-5B6FB0A989C8}" presName="text1" presStyleCnt="0"/>
      <dgm:spPr/>
    </dgm:pt>
    <dgm:pt modelId="{8CF22659-712D-4D6E-B9C6-5CD66C02B616}" type="pres">
      <dgm:prSet presAssocID="{5A0EF459-6A73-4210-B520-5B6FB0A989C8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DDB7C3C-9BC0-4B06-B63E-E7EA2F0B1290}" type="pres">
      <dgm:prSet presAssocID="{5A0EF459-6A73-4210-B520-5B6FB0A989C8}" presName="textaccent1" presStyleCnt="0"/>
      <dgm:spPr/>
    </dgm:pt>
    <dgm:pt modelId="{25158CD0-8FFD-4077-B0DF-BE84DF43B8E6}" type="pres">
      <dgm:prSet presAssocID="{5A0EF459-6A73-4210-B520-5B6FB0A989C8}" presName="accentRepeatNode" presStyleLbl="solidAlignAcc1" presStyleIdx="0" presStyleCnt="12"/>
      <dgm:spPr/>
    </dgm:pt>
    <dgm:pt modelId="{C1FEE704-5B35-4B3A-9523-E360882ECB2C}" type="pres">
      <dgm:prSet presAssocID="{35435DF8-4AE1-40A9-8BC7-4182F02FF50B}" presName="image1" presStyleCnt="0"/>
      <dgm:spPr/>
    </dgm:pt>
    <dgm:pt modelId="{F6EBE120-EFC0-48A3-B859-63E1F6FFD001}" type="pres">
      <dgm:prSet presAssocID="{35435DF8-4AE1-40A9-8BC7-4182F02FF50B}" presName="imageRepeatNode" presStyleLbl="alignAcc1" presStyleIdx="0" presStyleCnt="6"/>
      <dgm:spPr/>
      <dgm:t>
        <a:bodyPr/>
        <a:lstStyle/>
        <a:p>
          <a:endParaRPr lang="it-IT"/>
        </a:p>
      </dgm:t>
    </dgm:pt>
    <dgm:pt modelId="{610653E0-9D5E-451C-B182-3A0E30B4DE2B}" type="pres">
      <dgm:prSet presAssocID="{35435DF8-4AE1-40A9-8BC7-4182F02FF50B}" presName="imageaccent1" presStyleCnt="0"/>
      <dgm:spPr/>
    </dgm:pt>
    <dgm:pt modelId="{B0F90509-8CF2-4225-818E-23AC3C4E64FF}" type="pres">
      <dgm:prSet presAssocID="{35435DF8-4AE1-40A9-8BC7-4182F02FF50B}" presName="accentRepeatNode" presStyleLbl="solidAlignAcc1" presStyleIdx="1" presStyleCnt="12"/>
      <dgm:spPr/>
    </dgm:pt>
    <dgm:pt modelId="{217D8436-D15D-4396-8282-F87E52AC84A9}" type="pres">
      <dgm:prSet presAssocID="{14BBF977-768A-4425-8C20-C605586E0703}" presName="text2" presStyleCnt="0"/>
      <dgm:spPr/>
    </dgm:pt>
    <dgm:pt modelId="{B2C04C82-1640-4DB8-A466-705DC16473D7}" type="pres">
      <dgm:prSet presAssocID="{14BBF977-768A-4425-8C20-C605586E0703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87562B-D5C5-4344-B5EE-3518515F0E2D}" type="pres">
      <dgm:prSet presAssocID="{14BBF977-768A-4425-8C20-C605586E0703}" presName="textaccent2" presStyleCnt="0"/>
      <dgm:spPr/>
    </dgm:pt>
    <dgm:pt modelId="{AEEBAAF6-4859-4629-971E-48A739AE08F8}" type="pres">
      <dgm:prSet presAssocID="{14BBF977-768A-4425-8C20-C605586E0703}" presName="accentRepeatNode" presStyleLbl="solidAlignAcc1" presStyleIdx="2" presStyleCnt="12"/>
      <dgm:spPr/>
    </dgm:pt>
    <dgm:pt modelId="{0F67E0BD-632D-4FCC-B0D7-4CFF33F24694}" type="pres">
      <dgm:prSet presAssocID="{A779DD6F-65B8-4051-9BC5-36827F5B8740}" presName="image2" presStyleCnt="0"/>
      <dgm:spPr/>
    </dgm:pt>
    <dgm:pt modelId="{FFF4F075-9238-44DB-8FE1-2FDCF2CA861A}" type="pres">
      <dgm:prSet presAssocID="{A779DD6F-65B8-4051-9BC5-36827F5B8740}" presName="imageRepeatNode" presStyleLbl="alignAcc1" presStyleIdx="1" presStyleCnt="6"/>
      <dgm:spPr/>
      <dgm:t>
        <a:bodyPr/>
        <a:lstStyle/>
        <a:p>
          <a:endParaRPr lang="it-IT"/>
        </a:p>
      </dgm:t>
    </dgm:pt>
    <dgm:pt modelId="{21DBEA1D-53A4-473A-8C4C-74807C455382}" type="pres">
      <dgm:prSet presAssocID="{A779DD6F-65B8-4051-9BC5-36827F5B8740}" presName="imageaccent2" presStyleCnt="0"/>
      <dgm:spPr/>
    </dgm:pt>
    <dgm:pt modelId="{A5185E4A-9666-4DD4-8835-7632DE7F5A32}" type="pres">
      <dgm:prSet presAssocID="{A779DD6F-65B8-4051-9BC5-36827F5B8740}" presName="accentRepeatNode" presStyleLbl="solidAlignAcc1" presStyleIdx="3" presStyleCnt="12"/>
      <dgm:spPr/>
    </dgm:pt>
    <dgm:pt modelId="{DAB066CC-E5AB-4B0A-B2CD-BFB62119120F}" type="pres">
      <dgm:prSet presAssocID="{61BBA7F0-772F-4E92-9FC9-340DAF8A62E5}" presName="text3" presStyleCnt="0"/>
      <dgm:spPr/>
    </dgm:pt>
    <dgm:pt modelId="{0C50D065-AE78-4EEF-B778-24131D19FB64}" type="pres">
      <dgm:prSet presAssocID="{61BBA7F0-772F-4E92-9FC9-340DAF8A62E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77C3C1-B0E9-4EEB-B37B-85F1B1ADFA96}" type="pres">
      <dgm:prSet presAssocID="{61BBA7F0-772F-4E92-9FC9-340DAF8A62E5}" presName="textaccent3" presStyleCnt="0"/>
      <dgm:spPr/>
    </dgm:pt>
    <dgm:pt modelId="{B9D8F2A0-60D8-4F7B-8C74-1E693C24A253}" type="pres">
      <dgm:prSet presAssocID="{61BBA7F0-772F-4E92-9FC9-340DAF8A62E5}" presName="accentRepeatNode" presStyleLbl="solidAlignAcc1" presStyleIdx="4" presStyleCnt="12"/>
      <dgm:spPr/>
    </dgm:pt>
    <dgm:pt modelId="{C3F3C2C3-126D-4702-8714-7383ACFEF7C8}" type="pres">
      <dgm:prSet presAssocID="{E0F00B2E-6F47-461D-9363-8ED0C9671D0A}" presName="image3" presStyleCnt="0"/>
      <dgm:spPr/>
    </dgm:pt>
    <dgm:pt modelId="{3B6DF200-75E8-43F3-A8DA-880886D27840}" type="pres">
      <dgm:prSet presAssocID="{E0F00B2E-6F47-461D-9363-8ED0C9671D0A}" presName="imageRepeatNode" presStyleLbl="alignAcc1" presStyleIdx="2" presStyleCnt="6"/>
      <dgm:spPr/>
      <dgm:t>
        <a:bodyPr/>
        <a:lstStyle/>
        <a:p>
          <a:endParaRPr lang="it-IT"/>
        </a:p>
      </dgm:t>
    </dgm:pt>
    <dgm:pt modelId="{5B7749DD-8AD7-4A86-AB55-19AAEF9B2E72}" type="pres">
      <dgm:prSet presAssocID="{E0F00B2E-6F47-461D-9363-8ED0C9671D0A}" presName="imageaccent3" presStyleCnt="0"/>
      <dgm:spPr/>
    </dgm:pt>
    <dgm:pt modelId="{F49C1536-E0E6-424C-AFD7-D5A71629B2FE}" type="pres">
      <dgm:prSet presAssocID="{E0F00B2E-6F47-461D-9363-8ED0C9671D0A}" presName="accentRepeatNode" presStyleLbl="solidAlignAcc1" presStyleIdx="5" presStyleCnt="12"/>
      <dgm:spPr/>
    </dgm:pt>
    <dgm:pt modelId="{92374757-643D-45A4-AFE6-4EEA939D7ECF}" type="pres">
      <dgm:prSet presAssocID="{BBAF329E-7EFC-456E-9C3D-F6AAB731AF83}" presName="text4" presStyleCnt="0"/>
      <dgm:spPr/>
    </dgm:pt>
    <dgm:pt modelId="{99D36BBE-A437-48B1-B998-FEAC399CD0E7}" type="pres">
      <dgm:prSet presAssocID="{BBAF329E-7EFC-456E-9C3D-F6AAB731AF83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5995CDF-417B-4E90-906B-9C69B4337802}" type="pres">
      <dgm:prSet presAssocID="{BBAF329E-7EFC-456E-9C3D-F6AAB731AF83}" presName="textaccent4" presStyleCnt="0"/>
      <dgm:spPr/>
    </dgm:pt>
    <dgm:pt modelId="{F7E02FF9-49D5-4D33-9744-F40ADBF14223}" type="pres">
      <dgm:prSet presAssocID="{BBAF329E-7EFC-456E-9C3D-F6AAB731AF83}" presName="accentRepeatNode" presStyleLbl="solidAlignAcc1" presStyleIdx="6" presStyleCnt="12"/>
      <dgm:spPr/>
    </dgm:pt>
    <dgm:pt modelId="{DAF7A6EE-7848-42AE-AEB1-D6727EA0AF61}" type="pres">
      <dgm:prSet presAssocID="{C3DAF02E-C278-4E27-876B-5CF277B4BC6E}" presName="image4" presStyleCnt="0"/>
      <dgm:spPr/>
    </dgm:pt>
    <dgm:pt modelId="{55337439-AF94-4E3F-B6FB-F94E0B9BD91D}" type="pres">
      <dgm:prSet presAssocID="{C3DAF02E-C278-4E27-876B-5CF277B4BC6E}" presName="imageRepeatNode" presStyleLbl="alignAcc1" presStyleIdx="3" presStyleCnt="6"/>
      <dgm:spPr/>
      <dgm:t>
        <a:bodyPr/>
        <a:lstStyle/>
        <a:p>
          <a:endParaRPr lang="it-IT"/>
        </a:p>
      </dgm:t>
    </dgm:pt>
    <dgm:pt modelId="{55C8C3BB-A0CB-43CA-9936-882A5D93C73A}" type="pres">
      <dgm:prSet presAssocID="{C3DAF02E-C278-4E27-876B-5CF277B4BC6E}" presName="imageaccent4" presStyleCnt="0"/>
      <dgm:spPr/>
    </dgm:pt>
    <dgm:pt modelId="{2C10C767-5F1B-45DA-9EF4-540342F4A71D}" type="pres">
      <dgm:prSet presAssocID="{C3DAF02E-C278-4E27-876B-5CF277B4BC6E}" presName="accentRepeatNode" presStyleLbl="solidAlignAcc1" presStyleIdx="7" presStyleCnt="12"/>
      <dgm:spPr/>
    </dgm:pt>
    <dgm:pt modelId="{97FF11A4-0AFD-46B1-BAC5-D4D3CB384E54}" type="pres">
      <dgm:prSet presAssocID="{23BD9D1A-24D0-4C49-ACF0-025C585FB1A8}" presName="text5" presStyleCnt="0"/>
      <dgm:spPr/>
    </dgm:pt>
    <dgm:pt modelId="{C4F5BDA7-D597-4644-8DD7-B580CEBAA538}" type="pres">
      <dgm:prSet presAssocID="{23BD9D1A-24D0-4C49-ACF0-025C585FB1A8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864B22-5AB0-428F-ACD0-F7CD3CFA8446}" type="pres">
      <dgm:prSet presAssocID="{23BD9D1A-24D0-4C49-ACF0-025C585FB1A8}" presName="textaccent5" presStyleCnt="0"/>
      <dgm:spPr/>
    </dgm:pt>
    <dgm:pt modelId="{491F2DC9-2213-4917-8911-83652983C0FE}" type="pres">
      <dgm:prSet presAssocID="{23BD9D1A-24D0-4C49-ACF0-025C585FB1A8}" presName="accentRepeatNode" presStyleLbl="solidAlignAcc1" presStyleIdx="8" presStyleCnt="12"/>
      <dgm:spPr/>
    </dgm:pt>
    <dgm:pt modelId="{BD179EF9-9E91-4641-8140-7611D6599A27}" type="pres">
      <dgm:prSet presAssocID="{895ECB40-2E84-4C07-B459-9244A5E67059}" presName="image5" presStyleCnt="0"/>
      <dgm:spPr/>
    </dgm:pt>
    <dgm:pt modelId="{7FC9D2A3-6B0D-4663-BB8F-47C27FC90833}" type="pres">
      <dgm:prSet presAssocID="{895ECB40-2E84-4C07-B459-9244A5E67059}" presName="imageRepeatNode" presStyleLbl="alignAcc1" presStyleIdx="4" presStyleCnt="6"/>
      <dgm:spPr/>
      <dgm:t>
        <a:bodyPr/>
        <a:lstStyle/>
        <a:p>
          <a:endParaRPr lang="it-IT"/>
        </a:p>
      </dgm:t>
    </dgm:pt>
    <dgm:pt modelId="{0EB1C957-2FAC-4161-9EA8-6EDD6AABB140}" type="pres">
      <dgm:prSet presAssocID="{895ECB40-2E84-4C07-B459-9244A5E67059}" presName="imageaccent5" presStyleCnt="0"/>
      <dgm:spPr/>
    </dgm:pt>
    <dgm:pt modelId="{A4C02059-C7DC-4821-BC85-BBF840F06280}" type="pres">
      <dgm:prSet presAssocID="{895ECB40-2E84-4C07-B459-9244A5E67059}" presName="accentRepeatNode" presStyleLbl="solidAlignAcc1" presStyleIdx="9" presStyleCnt="12"/>
      <dgm:spPr/>
    </dgm:pt>
    <dgm:pt modelId="{4D8ABB3A-4470-42F1-8C48-E61D4EC7F2A1}" type="pres">
      <dgm:prSet presAssocID="{81EB3F55-D88D-4FCA-8D10-F97928FA40B1}" presName="text6" presStyleCnt="0"/>
      <dgm:spPr/>
    </dgm:pt>
    <dgm:pt modelId="{59E38C2A-B146-4A9C-96A9-94B49980815A}" type="pres">
      <dgm:prSet presAssocID="{81EB3F55-D88D-4FCA-8D10-F97928FA40B1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959945A-E667-469E-99D4-1CBE25085628}" type="pres">
      <dgm:prSet presAssocID="{81EB3F55-D88D-4FCA-8D10-F97928FA40B1}" presName="textaccent6" presStyleCnt="0"/>
      <dgm:spPr/>
    </dgm:pt>
    <dgm:pt modelId="{7F18E397-B643-4152-BAA2-28538A9A80A4}" type="pres">
      <dgm:prSet presAssocID="{81EB3F55-D88D-4FCA-8D10-F97928FA40B1}" presName="accentRepeatNode" presStyleLbl="solidAlignAcc1" presStyleIdx="10" presStyleCnt="12"/>
      <dgm:spPr/>
    </dgm:pt>
    <dgm:pt modelId="{69E95FB2-9DDB-4005-A71E-C1AA3B3F0532}" type="pres">
      <dgm:prSet presAssocID="{8D095DE9-0BA0-41B4-B5BD-3096F9568910}" presName="image6" presStyleCnt="0"/>
      <dgm:spPr/>
    </dgm:pt>
    <dgm:pt modelId="{0EFBF601-7161-4314-B9CD-2BE7D3455C1F}" type="pres">
      <dgm:prSet presAssocID="{8D095DE9-0BA0-41B4-B5BD-3096F9568910}" presName="imageRepeatNode" presStyleLbl="alignAcc1" presStyleIdx="5" presStyleCnt="6" custLinFactX="72610" custLinFactY="-13068" custLinFactNeighborX="100000" custLinFactNeighborY="-100000"/>
      <dgm:spPr/>
      <dgm:t>
        <a:bodyPr/>
        <a:lstStyle/>
        <a:p>
          <a:endParaRPr lang="it-IT"/>
        </a:p>
      </dgm:t>
    </dgm:pt>
    <dgm:pt modelId="{A487D9F6-CAEA-4B0A-8FD4-E785248D4B3A}" type="pres">
      <dgm:prSet presAssocID="{8D095DE9-0BA0-41B4-B5BD-3096F9568910}" presName="imageaccent6" presStyleCnt="0"/>
      <dgm:spPr/>
    </dgm:pt>
    <dgm:pt modelId="{0E2FC8B9-C961-4568-B731-03AC9ECAD77A}" type="pres">
      <dgm:prSet presAssocID="{8D095DE9-0BA0-41B4-B5BD-3096F9568910}" presName="accentRepeatNode" presStyleLbl="solidAlignAcc1" presStyleIdx="11" presStyleCnt="12"/>
      <dgm:spPr/>
    </dgm:pt>
  </dgm:ptLst>
  <dgm:cxnLst>
    <dgm:cxn modelId="{08EED682-B9A8-4803-B6F1-1DB5FE34CC1F}" type="presOf" srcId="{81EB3F55-D88D-4FCA-8D10-F97928FA40B1}" destId="{59E38C2A-B146-4A9C-96A9-94B49980815A}" srcOrd="0" destOrd="0" presId="urn:microsoft.com/office/officeart/2008/layout/HexagonCluster"/>
    <dgm:cxn modelId="{1700ACDA-92C0-44F0-BF95-EB9DA66E7660}" type="presOf" srcId="{23BD9D1A-24D0-4C49-ACF0-025C585FB1A8}" destId="{C4F5BDA7-D597-4644-8DD7-B580CEBAA538}" srcOrd="0" destOrd="0" presId="urn:microsoft.com/office/officeart/2008/layout/HexagonCluster"/>
    <dgm:cxn modelId="{1F93F4CD-99CF-44DA-9246-650B06A61303}" srcId="{2C3DB0E7-0DA0-4FDC-84B4-CE1EADC07460}" destId="{14BBF977-768A-4425-8C20-C605586E0703}" srcOrd="1" destOrd="0" parTransId="{B2DDFACE-468E-46BB-BF98-C26F482369F1}" sibTransId="{A779DD6F-65B8-4051-9BC5-36827F5B8740}"/>
    <dgm:cxn modelId="{14800DBC-7D5B-48B6-8302-496A372DCF28}" type="presOf" srcId="{E0F00B2E-6F47-461D-9363-8ED0C9671D0A}" destId="{3B6DF200-75E8-43F3-A8DA-880886D27840}" srcOrd="0" destOrd="0" presId="urn:microsoft.com/office/officeart/2008/layout/HexagonCluster"/>
    <dgm:cxn modelId="{8BC5E95E-288F-4C27-B434-8879CDF64895}" type="presOf" srcId="{2C3DB0E7-0DA0-4FDC-84B4-CE1EADC07460}" destId="{67B0B1DF-3328-4B6E-B9D7-94FFB7F6F7D6}" srcOrd="0" destOrd="0" presId="urn:microsoft.com/office/officeart/2008/layout/HexagonCluster"/>
    <dgm:cxn modelId="{023D238C-E2E0-481D-8DDE-EDDD8654E493}" type="presOf" srcId="{BBAF329E-7EFC-456E-9C3D-F6AAB731AF83}" destId="{99D36BBE-A437-48B1-B998-FEAC399CD0E7}" srcOrd="0" destOrd="0" presId="urn:microsoft.com/office/officeart/2008/layout/HexagonCluster"/>
    <dgm:cxn modelId="{58366A03-29EF-40B9-8A97-BD4A92E73076}" type="presOf" srcId="{C3DAF02E-C278-4E27-876B-5CF277B4BC6E}" destId="{55337439-AF94-4E3F-B6FB-F94E0B9BD91D}" srcOrd="0" destOrd="0" presId="urn:microsoft.com/office/officeart/2008/layout/HexagonCluster"/>
    <dgm:cxn modelId="{5EEF33BD-EEDF-44EF-BE95-391C6B988A7F}" type="presOf" srcId="{35435DF8-4AE1-40A9-8BC7-4182F02FF50B}" destId="{F6EBE120-EFC0-48A3-B859-63E1F6FFD001}" srcOrd="0" destOrd="0" presId="urn:microsoft.com/office/officeart/2008/layout/HexagonCluster"/>
    <dgm:cxn modelId="{8D53C689-080C-4CF0-8207-937F411BDF09}" srcId="{2C3DB0E7-0DA0-4FDC-84B4-CE1EADC07460}" destId="{BBAF329E-7EFC-456E-9C3D-F6AAB731AF83}" srcOrd="3" destOrd="0" parTransId="{5CEE504D-1ABE-40AC-B0BA-8E8331BB1567}" sibTransId="{C3DAF02E-C278-4E27-876B-5CF277B4BC6E}"/>
    <dgm:cxn modelId="{8E0A1638-E06B-48B2-BFFC-0F9BC1C17FF1}" type="presOf" srcId="{61BBA7F0-772F-4E92-9FC9-340DAF8A62E5}" destId="{0C50D065-AE78-4EEF-B778-24131D19FB64}" srcOrd="0" destOrd="0" presId="urn:microsoft.com/office/officeart/2008/layout/HexagonCluster"/>
    <dgm:cxn modelId="{E3B68804-F62E-484C-A87A-A7D60AF47D45}" type="presOf" srcId="{895ECB40-2E84-4C07-B459-9244A5E67059}" destId="{7FC9D2A3-6B0D-4663-BB8F-47C27FC90833}" srcOrd="0" destOrd="0" presId="urn:microsoft.com/office/officeart/2008/layout/HexagonCluster"/>
    <dgm:cxn modelId="{0BDB30A5-0E64-45A1-B064-F4D62A3DD213}" srcId="{2C3DB0E7-0DA0-4FDC-84B4-CE1EADC07460}" destId="{81EB3F55-D88D-4FCA-8D10-F97928FA40B1}" srcOrd="5" destOrd="0" parTransId="{A0B8C767-7401-4F12-B735-EC5B5D3AD289}" sibTransId="{8D095DE9-0BA0-41B4-B5BD-3096F9568910}"/>
    <dgm:cxn modelId="{1FB16EF0-DB51-444F-A74A-55370ACE2E3A}" srcId="{2C3DB0E7-0DA0-4FDC-84B4-CE1EADC07460}" destId="{5A0EF459-6A73-4210-B520-5B6FB0A989C8}" srcOrd="0" destOrd="0" parTransId="{08B3C287-ACCA-401C-81AA-38FFFE691562}" sibTransId="{35435DF8-4AE1-40A9-8BC7-4182F02FF50B}"/>
    <dgm:cxn modelId="{0331DAE9-15EC-4BD0-ACD6-DB7E27C2F385}" type="presOf" srcId="{14BBF977-768A-4425-8C20-C605586E0703}" destId="{B2C04C82-1640-4DB8-A466-705DC16473D7}" srcOrd="0" destOrd="0" presId="urn:microsoft.com/office/officeart/2008/layout/HexagonCluster"/>
    <dgm:cxn modelId="{B4E7F031-D223-43FD-883D-9696F903A0A5}" type="presOf" srcId="{A779DD6F-65B8-4051-9BC5-36827F5B8740}" destId="{FFF4F075-9238-44DB-8FE1-2FDCF2CA861A}" srcOrd="0" destOrd="0" presId="urn:microsoft.com/office/officeart/2008/layout/HexagonCluster"/>
    <dgm:cxn modelId="{E0A77004-7322-4329-B7BA-14B1C1DF366F}" srcId="{2C3DB0E7-0DA0-4FDC-84B4-CE1EADC07460}" destId="{61BBA7F0-772F-4E92-9FC9-340DAF8A62E5}" srcOrd="2" destOrd="0" parTransId="{4C389137-B80C-43D6-B981-BEEC03291ED6}" sibTransId="{E0F00B2E-6F47-461D-9363-8ED0C9671D0A}"/>
    <dgm:cxn modelId="{D629C508-C5E8-4419-A0A6-2133489514AD}" srcId="{2C3DB0E7-0DA0-4FDC-84B4-CE1EADC07460}" destId="{23BD9D1A-24D0-4C49-ACF0-025C585FB1A8}" srcOrd="4" destOrd="0" parTransId="{C917F11C-BA6C-4D84-98F3-71F1F4FF46AA}" sibTransId="{895ECB40-2E84-4C07-B459-9244A5E67059}"/>
    <dgm:cxn modelId="{B6E3180C-AF26-445D-9E34-3B261694AD27}" type="presOf" srcId="{5A0EF459-6A73-4210-B520-5B6FB0A989C8}" destId="{8CF22659-712D-4D6E-B9C6-5CD66C02B616}" srcOrd="0" destOrd="0" presId="urn:microsoft.com/office/officeart/2008/layout/HexagonCluster"/>
    <dgm:cxn modelId="{C25CFC46-2508-4681-BAEE-B34AB42790B1}" type="presOf" srcId="{8D095DE9-0BA0-41B4-B5BD-3096F9568910}" destId="{0EFBF601-7161-4314-B9CD-2BE7D3455C1F}" srcOrd="0" destOrd="0" presId="urn:microsoft.com/office/officeart/2008/layout/HexagonCluster"/>
    <dgm:cxn modelId="{702DD7FA-F4C6-4FF0-AF9F-3A7D0D164271}" type="presParOf" srcId="{67B0B1DF-3328-4B6E-B9D7-94FFB7F6F7D6}" destId="{5831FD9B-9AD6-4622-887F-5E001353590D}" srcOrd="0" destOrd="0" presId="urn:microsoft.com/office/officeart/2008/layout/HexagonCluster"/>
    <dgm:cxn modelId="{E7BC5A56-5908-4904-A35C-E0FE245F34DC}" type="presParOf" srcId="{5831FD9B-9AD6-4622-887F-5E001353590D}" destId="{8CF22659-712D-4D6E-B9C6-5CD66C02B616}" srcOrd="0" destOrd="0" presId="urn:microsoft.com/office/officeart/2008/layout/HexagonCluster"/>
    <dgm:cxn modelId="{1D7F1578-C8DA-4112-9BB6-A67CDF5DC942}" type="presParOf" srcId="{67B0B1DF-3328-4B6E-B9D7-94FFB7F6F7D6}" destId="{CDDB7C3C-9BC0-4B06-B63E-E7EA2F0B1290}" srcOrd="1" destOrd="0" presId="urn:microsoft.com/office/officeart/2008/layout/HexagonCluster"/>
    <dgm:cxn modelId="{DB8968FB-6516-4E22-930D-00C060B5BD79}" type="presParOf" srcId="{CDDB7C3C-9BC0-4B06-B63E-E7EA2F0B1290}" destId="{25158CD0-8FFD-4077-B0DF-BE84DF43B8E6}" srcOrd="0" destOrd="0" presId="urn:microsoft.com/office/officeart/2008/layout/HexagonCluster"/>
    <dgm:cxn modelId="{2E8E97DA-A761-47B8-BD30-93250D3D571F}" type="presParOf" srcId="{67B0B1DF-3328-4B6E-B9D7-94FFB7F6F7D6}" destId="{C1FEE704-5B35-4B3A-9523-E360882ECB2C}" srcOrd="2" destOrd="0" presId="urn:microsoft.com/office/officeart/2008/layout/HexagonCluster"/>
    <dgm:cxn modelId="{D40DCB17-846E-49EE-B54B-8E803C2FE0FB}" type="presParOf" srcId="{C1FEE704-5B35-4B3A-9523-E360882ECB2C}" destId="{F6EBE120-EFC0-48A3-B859-63E1F6FFD001}" srcOrd="0" destOrd="0" presId="urn:microsoft.com/office/officeart/2008/layout/HexagonCluster"/>
    <dgm:cxn modelId="{E7EF8246-890D-4FC7-BA66-1119F6BD04DA}" type="presParOf" srcId="{67B0B1DF-3328-4B6E-B9D7-94FFB7F6F7D6}" destId="{610653E0-9D5E-451C-B182-3A0E30B4DE2B}" srcOrd="3" destOrd="0" presId="urn:microsoft.com/office/officeart/2008/layout/HexagonCluster"/>
    <dgm:cxn modelId="{44136483-B7F1-4722-810F-0E4D4950C240}" type="presParOf" srcId="{610653E0-9D5E-451C-B182-3A0E30B4DE2B}" destId="{B0F90509-8CF2-4225-818E-23AC3C4E64FF}" srcOrd="0" destOrd="0" presId="urn:microsoft.com/office/officeart/2008/layout/HexagonCluster"/>
    <dgm:cxn modelId="{768F9429-71C9-4557-B4CF-E93F32389FED}" type="presParOf" srcId="{67B0B1DF-3328-4B6E-B9D7-94FFB7F6F7D6}" destId="{217D8436-D15D-4396-8282-F87E52AC84A9}" srcOrd="4" destOrd="0" presId="urn:microsoft.com/office/officeart/2008/layout/HexagonCluster"/>
    <dgm:cxn modelId="{8DDA80C7-E131-479E-B61B-3BDA7F32357F}" type="presParOf" srcId="{217D8436-D15D-4396-8282-F87E52AC84A9}" destId="{B2C04C82-1640-4DB8-A466-705DC16473D7}" srcOrd="0" destOrd="0" presId="urn:microsoft.com/office/officeart/2008/layout/HexagonCluster"/>
    <dgm:cxn modelId="{12AE227E-11B3-4AB3-A38D-198B26E9F8C7}" type="presParOf" srcId="{67B0B1DF-3328-4B6E-B9D7-94FFB7F6F7D6}" destId="{D887562B-D5C5-4344-B5EE-3518515F0E2D}" srcOrd="5" destOrd="0" presId="urn:microsoft.com/office/officeart/2008/layout/HexagonCluster"/>
    <dgm:cxn modelId="{901F9466-D5FF-4D68-947E-C615B7F90D92}" type="presParOf" srcId="{D887562B-D5C5-4344-B5EE-3518515F0E2D}" destId="{AEEBAAF6-4859-4629-971E-48A739AE08F8}" srcOrd="0" destOrd="0" presId="urn:microsoft.com/office/officeart/2008/layout/HexagonCluster"/>
    <dgm:cxn modelId="{7C1C7631-C486-4AB2-937B-920A77262FDB}" type="presParOf" srcId="{67B0B1DF-3328-4B6E-B9D7-94FFB7F6F7D6}" destId="{0F67E0BD-632D-4FCC-B0D7-4CFF33F24694}" srcOrd="6" destOrd="0" presId="urn:microsoft.com/office/officeart/2008/layout/HexagonCluster"/>
    <dgm:cxn modelId="{A4479CCD-A9BF-4F70-9FA5-0A85A88775A3}" type="presParOf" srcId="{0F67E0BD-632D-4FCC-B0D7-4CFF33F24694}" destId="{FFF4F075-9238-44DB-8FE1-2FDCF2CA861A}" srcOrd="0" destOrd="0" presId="urn:microsoft.com/office/officeart/2008/layout/HexagonCluster"/>
    <dgm:cxn modelId="{53BCFC88-76A8-47D8-8A3D-035934DDF155}" type="presParOf" srcId="{67B0B1DF-3328-4B6E-B9D7-94FFB7F6F7D6}" destId="{21DBEA1D-53A4-473A-8C4C-74807C455382}" srcOrd="7" destOrd="0" presId="urn:microsoft.com/office/officeart/2008/layout/HexagonCluster"/>
    <dgm:cxn modelId="{8DEEA096-D7C8-4CB9-AFF8-356A9AEDFCDF}" type="presParOf" srcId="{21DBEA1D-53A4-473A-8C4C-74807C455382}" destId="{A5185E4A-9666-4DD4-8835-7632DE7F5A32}" srcOrd="0" destOrd="0" presId="urn:microsoft.com/office/officeart/2008/layout/HexagonCluster"/>
    <dgm:cxn modelId="{8D20B489-FB9B-4347-BE88-2BEBBCC4994A}" type="presParOf" srcId="{67B0B1DF-3328-4B6E-B9D7-94FFB7F6F7D6}" destId="{DAB066CC-E5AB-4B0A-B2CD-BFB62119120F}" srcOrd="8" destOrd="0" presId="urn:microsoft.com/office/officeart/2008/layout/HexagonCluster"/>
    <dgm:cxn modelId="{69E5A9E7-D5E6-4951-9A70-0EFF75EE4011}" type="presParOf" srcId="{DAB066CC-E5AB-4B0A-B2CD-BFB62119120F}" destId="{0C50D065-AE78-4EEF-B778-24131D19FB64}" srcOrd="0" destOrd="0" presId="urn:microsoft.com/office/officeart/2008/layout/HexagonCluster"/>
    <dgm:cxn modelId="{F62BA005-B542-4DA5-9D13-1C37F503214E}" type="presParOf" srcId="{67B0B1DF-3328-4B6E-B9D7-94FFB7F6F7D6}" destId="{8577C3C1-B0E9-4EEB-B37B-85F1B1ADFA96}" srcOrd="9" destOrd="0" presId="urn:microsoft.com/office/officeart/2008/layout/HexagonCluster"/>
    <dgm:cxn modelId="{49F02647-3BE4-4148-B6A2-0BCA5764BD29}" type="presParOf" srcId="{8577C3C1-B0E9-4EEB-B37B-85F1B1ADFA96}" destId="{B9D8F2A0-60D8-4F7B-8C74-1E693C24A253}" srcOrd="0" destOrd="0" presId="urn:microsoft.com/office/officeart/2008/layout/HexagonCluster"/>
    <dgm:cxn modelId="{E02AD37A-C34B-4291-A979-8FC55B205E82}" type="presParOf" srcId="{67B0B1DF-3328-4B6E-B9D7-94FFB7F6F7D6}" destId="{C3F3C2C3-126D-4702-8714-7383ACFEF7C8}" srcOrd="10" destOrd="0" presId="urn:microsoft.com/office/officeart/2008/layout/HexagonCluster"/>
    <dgm:cxn modelId="{C7C8D0B9-3A92-40BC-93B9-D49BFB747BC7}" type="presParOf" srcId="{C3F3C2C3-126D-4702-8714-7383ACFEF7C8}" destId="{3B6DF200-75E8-43F3-A8DA-880886D27840}" srcOrd="0" destOrd="0" presId="urn:microsoft.com/office/officeart/2008/layout/HexagonCluster"/>
    <dgm:cxn modelId="{3302892C-8FB2-4C4B-A86D-09CBBEC16F3D}" type="presParOf" srcId="{67B0B1DF-3328-4B6E-B9D7-94FFB7F6F7D6}" destId="{5B7749DD-8AD7-4A86-AB55-19AAEF9B2E72}" srcOrd="11" destOrd="0" presId="urn:microsoft.com/office/officeart/2008/layout/HexagonCluster"/>
    <dgm:cxn modelId="{E0E381D0-7BDA-4081-8071-1D4D26645A10}" type="presParOf" srcId="{5B7749DD-8AD7-4A86-AB55-19AAEF9B2E72}" destId="{F49C1536-E0E6-424C-AFD7-D5A71629B2FE}" srcOrd="0" destOrd="0" presId="urn:microsoft.com/office/officeart/2008/layout/HexagonCluster"/>
    <dgm:cxn modelId="{8503DFC6-CB7C-40B0-A149-2854D3DB1946}" type="presParOf" srcId="{67B0B1DF-3328-4B6E-B9D7-94FFB7F6F7D6}" destId="{92374757-643D-45A4-AFE6-4EEA939D7ECF}" srcOrd="12" destOrd="0" presId="urn:microsoft.com/office/officeart/2008/layout/HexagonCluster"/>
    <dgm:cxn modelId="{BD23C367-B223-4B5B-B2BE-A7C27CC74992}" type="presParOf" srcId="{92374757-643D-45A4-AFE6-4EEA939D7ECF}" destId="{99D36BBE-A437-48B1-B998-FEAC399CD0E7}" srcOrd="0" destOrd="0" presId="urn:microsoft.com/office/officeart/2008/layout/HexagonCluster"/>
    <dgm:cxn modelId="{C32C2E28-0C70-44EA-901C-91C438BE84DD}" type="presParOf" srcId="{67B0B1DF-3328-4B6E-B9D7-94FFB7F6F7D6}" destId="{25995CDF-417B-4E90-906B-9C69B4337802}" srcOrd="13" destOrd="0" presId="urn:microsoft.com/office/officeart/2008/layout/HexagonCluster"/>
    <dgm:cxn modelId="{9E8D632C-2060-40F2-B759-B6227D23D128}" type="presParOf" srcId="{25995CDF-417B-4E90-906B-9C69B4337802}" destId="{F7E02FF9-49D5-4D33-9744-F40ADBF14223}" srcOrd="0" destOrd="0" presId="urn:microsoft.com/office/officeart/2008/layout/HexagonCluster"/>
    <dgm:cxn modelId="{5C589442-7A43-4881-9569-8863C25BEB65}" type="presParOf" srcId="{67B0B1DF-3328-4B6E-B9D7-94FFB7F6F7D6}" destId="{DAF7A6EE-7848-42AE-AEB1-D6727EA0AF61}" srcOrd="14" destOrd="0" presId="urn:microsoft.com/office/officeart/2008/layout/HexagonCluster"/>
    <dgm:cxn modelId="{D8C6AE48-873D-4AE9-9F29-25D965EE4A49}" type="presParOf" srcId="{DAF7A6EE-7848-42AE-AEB1-D6727EA0AF61}" destId="{55337439-AF94-4E3F-B6FB-F94E0B9BD91D}" srcOrd="0" destOrd="0" presId="urn:microsoft.com/office/officeart/2008/layout/HexagonCluster"/>
    <dgm:cxn modelId="{950AD865-71BC-473F-B9A8-C3736ECAFFFC}" type="presParOf" srcId="{67B0B1DF-3328-4B6E-B9D7-94FFB7F6F7D6}" destId="{55C8C3BB-A0CB-43CA-9936-882A5D93C73A}" srcOrd="15" destOrd="0" presId="urn:microsoft.com/office/officeart/2008/layout/HexagonCluster"/>
    <dgm:cxn modelId="{ECD194B7-B6DF-45D4-8306-5DEBFA752518}" type="presParOf" srcId="{55C8C3BB-A0CB-43CA-9936-882A5D93C73A}" destId="{2C10C767-5F1B-45DA-9EF4-540342F4A71D}" srcOrd="0" destOrd="0" presId="urn:microsoft.com/office/officeart/2008/layout/HexagonCluster"/>
    <dgm:cxn modelId="{FAFFC1A6-6DD6-47DD-98A7-E96DE29508BC}" type="presParOf" srcId="{67B0B1DF-3328-4B6E-B9D7-94FFB7F6F7D6}" destId="{97FF11A4-0AFD-46B1-BAC5-D4D3CB384E54}" srcOrd="16" destOrd="0" presId="urn:microsoft.com/office/officeart/2008/layout/HexagonCluster"/>
    <dgm:cxn modelId="{5685BF24-86C2-4E69-BC9F-25EF4101F3DE}" type="presParOf" srcId="{97FF11A4-0AFD-46B1-BAC5-D4D3CB384E54}" destId="{C4F5BDA7-D597-4644-8DD7-B580CEBAA538}" srcOrd="0" destOrd="0" presId="urn:microsoft.com/office/officeart/2008/layout/HexagonCluster"/>
    <dgm:cxn modelId="{A18BF478-8DBB-402E-8FE5-FDFF2C6565F5}" type="presParOf" srcId="{67B0B1DF-3328-4B6E-B9D7-94FFB7F6F7D6}" destId="{B4864B22-5AB0-428F-ACD0-F7CD3CFA8446}" srcOrd="17" destOrd="0" presId="urn:microsoft.com/office/officeart/2008/layout/HexagonCluster"/>
    <dgm:cxn modelId="{C33E2222-520D-4B2C-97AB-4960BD06DF62}" type="presParOf" srcId="{B4864B22-5AB0-428F-ACD0-F7CD3CFA8446}" destId="{491F2DC9-2213-4917-8911-83652983C0FE}" srcOrd="0" destOrd="0" presId="urn:microsoft.com/office/officeart/2008/layout/HexagonCluster"/>
    <dgm:cxn modelId="{3C71570B-8890-454B-9B22-A95A0D0FB1D9}" type="presParOf" srcId="{67B0B1DF-3328-4B6E-B9D7-94FFB7F6F7D6}" destId="{BD179EF9-9E91-4641-8140-7611D6599A27}" srcOrd="18" destOrd="0" presId="urn:microsoft.com/office/officeart/2008/layout/HexagonCluster"/>
    <dgm:cxn modelId="{3407F5E6-9FAF-4F7B-8837-3B152D393EDA}" type="presParOf" srcId="{BD179EF9-9E91-4641-8140-7611D6599A27}" destId="{7FC9D2A3-6B0D-4663-BB8F-47C27FC90833}" srcOrd="0" destOrd="0" presId="urn:microsoft.com/office/officeart/2008/layout/HexagonCluster"/>
    <dgm:cxn modelId="{8F44457E-1F96-44BF-B5C8-7AD9423060F0}" type="presParOf" srcId="{67B0B1DF-3328-4B6E-B9D7-94FFB7F6F7D6}" destId="{0EB1C957-2FAC-4161-9EA8-6EDD6AABB140}" srcOrd="19" destOrd="0" presId="urn:microsoft.com/office/officeart/2008/layout/HexagonCluster"/>
    <dgm:cxn modelId="{30EC6361-F259-4B90-B50A-DCA7F08B0B95}" type="presParOf" srcId="{0EB1C957-2FAC-4161-9EA8-6EDD6AABB140}" destId="{A4C02059-C7DC-4821-BC85-BBF840F06280}" srcOrd="0" destOrd="0" presId="urn:microsoft.com/office/officeart/2008/layout/HexagonCluster"/>
    <dgm:cxn modelId="{1F427B32-2C21-4581-B3E7-26FA280C65C9}" type="presParOf" srcId="{67B0B1DF-3328-4B6E-B9D7-94FFB7F6F7D6}" destId="{4D8ABB3A-4470-42F1-8C48-E61D4EC7F2A1}" srcOrd="20" destOrd="0" presId="urn:microsoft.com/office/officeart/2008/layout/HexagonCluster"/>
    <dgm:cxn modelId="{6BC82CB8-D6B2-4F01-8F17-A6F2D55F62D2}" type="presParOf" srcId="{4D8ABB3A-4470-42F1-8C48-E61D4EC7F2A1}" destId="{59E38C2A-B146-4A9C-96A9-94B49980815A}" srcOrd="0" destOrd="0" presId="urn:microsoft.com/office/officeart/2008/layout/HexagonCluster"/>
    <dgm:cxn modelId="{ACA3C5DE-7CF4-41E1-8806-E187CCBF1206}" type="presParOf" srcId="{67B0B1DF-3328-4B6E-B9D7-94FFB7F6F7D6}" destId="{C959945A-E667-469E-99D4-1CBE25085628}" srcOrd="21" destOrd="0" presId="urn:microsoft.com/office/officeart/2008/layout/HexagonCluster"/>
    <dgm:cxn modelId="{1FD7BF2B-70FD-4DD1-85F4-A43FF477D61D}" type="presParOf" srcId="{C959945A-E667-469E-99D4-1CBE25085628}" destId="{7F18E397-B643-4152-BAA2-28538A9A80A4}" srcOrd="0" destOrd="0" presId="urn:microsoft.com/office/officeart/2008/layout/HexagonCluster"/>
    <dgm:cxn modelId="{51995F70-6314-4D01-AF6B-F5C98888D0C1}" type="presParOf" srcId="{67B0B1DF-3328-4B6E-B9D7-94FFB7F6F7D6}" destId="{69E95FB2-9DDB-4005-A71E-C1AA3B3F0532}" srcOrd="22" destOrd="0" presId="urn:microsoft.com/office/officeart/2008/layout/HexagonCluster"/>
    <dgm:cxn modelId="{B564D755-0064-4AAA-910C-36BB35DD6097}" type="presParOf" srcId="{69E95FB2-9DDB-4005-A71E-C1AA3B3F0532}" destId="{0EFBF601-7161-4314-B9CD-2BE7D3455C1F}" srcOrd="0" destOrd="0" presId="urn:microsoft.com/office/officeart/2008/layout/HexagonCluster"/>
    <dgm:cxn modelId="{B20A7104-DF59-46F8-9951-F0F8CEB7A0A7}" type="presParOf" srcId="{67B0B1DF-3328-4B6E-B9D7-94FFB7F6F7D6}" destId="{A487D9F6-CAEA-4B0A-8FD4-E785248D4B3A}" srcOrd="23" destOrd="0" presId="urn:microsoft.com/office/officeart/2008/layout/HexagonCluster"/>
    <dgm:cxn modelId="{62A4C62F-27B0-4301-8483-EB273EDEAA05}" type="presParOf" srcId="{A487D9F6-CAEA-4B0A-8FD4-E785248D4B3A}" destId="{0E2FC8B9-C961-4568-B731-03AC9ECAD77A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08F041-57F0-49DF-96A4-8D6F42B5067B}" type="doc">
      <dgm:prSet loTypeId="urn:microsoft.com/office/officeart/2005/8/layout/funnel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FD0BA038-9634-491E-92A7-A8BFEDA222CE}">
      <dgm:prSet/>
      <dgm:spPr/>
      <dgm:t>
        <a:bodyPr/>
        <a:lstStyle/>
        <a:p>
          <a:pPr rtl="0"/>
          <a:r>
            <a:rPr lang="it-IT" dirty="0" smtClean="0">
              <a:latin typeface="Arial" panose="020B0604020202020204" pitchFamily="34" charset="0"/>
              <a:cs typeface="Arial" panose="020B0604020202020204" pitchFamily="34" charset="0"/>
            </a:rPr>
            <a:t>Interdipendenza</a:t>
          </a:r>
          <a:endParaRPr lang="it-IT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38F20E-250D-4BFA-99E1-738303905077}" type="parTrans" cxnId="{7255E70C-8090-45EC-A1E1-DC0E80987D2B}">
      <dgm:prSet/>
      <dgm:spPr/>
      <dgm:t>
        <a:bodyPr/>
        <a:lstStyle/>
        <a:p>
          <a:endParaRPr lang="it-IT"/>
        </a:p>
      </dgm:t>
    </dgm:pt>
    <dgm:pt modelId="{30EDD3A9-A3C9-48A1-9512-1C9202C4B438}" type="sibTrans" cxnId="{7255E70C-8090-45EC-A1E1-DC0E80987D2B}">
      <dgm:prSet/>
      <dgm:spPr/>
      <dgm:t>
        <a:bodyPr/>
        <a:lstStyle/>
        <a:p>
          <a:endParaRPr lang="it-IT"/>
        </a:p>
      </dgm:t>
    </dgm:pt>
    <dgm:pt modelId="{21E076C7-5564-4A21-B134-D5520C313896}">
      <dgm:prSet custT="1"/>
      <dgm:spPr/>
      <dgm:t>
        <a:bodyPr/>
        <a:lstStyle/>
        <a:p>
          <a:pPr rtl="0"/>
          <a:r>
            <a:rPr lang="it-IT" sz="2000" dirty="0" smtClean="0">
              <a:latin typeface="Arial" panose="020B0604020202020204" pitchFamily="34" charset="0"/>
              <a:cs typeface="Arial" panose="020B0604020202020204" pitchFamily="34" charset="0"/>
            </a:rPr>
            <a:t>Noi</a:t>
          </a:r>
          <a:endParaRPr lang="it-IT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9CD82B-9B14-4857-8393-DECFBA4D52A2}" type="parTrans" cxnId="{9D1D6867-87F0-44AF-AA9E-34FA82081AB6}">
      <dgm:prSet/>
      <dgm:spPr/>
      <dgm:t>
        <a:bodyPr/>
        <a:lstStyle/>
        <a:p>
          <a:endParaRPr lang="it-IT"/>
        </a:p>
      </dgm:t>
    </dgm:pt>
    <dgm:pt modelId="{627006FD-7EB6-4C7A-A770-CA98EFB90D9C}" type="sibTrans" cxnId="{9D1D6867-87F0-44AF-AA9E-34FA82081AB6}">
      <dgm:prSet/>
      <dgm:spPr/>
      <dgm:t>
        <a:bodyPr/>
        <a:lstStyle/>
        <a:p>
          <a:endParaRPr lang="it-IT"/>
        </a:p>
      </dgm:t>
    </dgm:pt>
    <dgm:pt modelId="{B377BC0B-9EFF-4FB9-83B6-FD01339EB49E}">
      <dgm:prSet custT="1"/>
      <dgm:spPr/>
      <dgm:t>
        <a:bodyPr/>
        <a:lstStyle/>
        <a:p>
          <a:pPr rtl="0"/>
          <a:r>
            <a:rPr lang="it-IT" sz="1000" dirty="0" smtClean="0">
              <a:latin typeface="Arial" panose="020B0604020202020204" pitchFamily="34" charset="0"/>
              <a:cs typeface="Arial" panose="020B0604020202020204" pitchFamily="34" charset="0"/>
            </a:rPr>
            <a:t>Appartenenza</a:t>
          </a:r>
          <a:endParaRPr lang="it-IT" sz="1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00786-393B-403F-95D8-BA7E87537CCF}" type="parTrans" cxnId="{ED27ACC7-8903-4F8B-A9C9-C66FD1E46BE6}">
      <dgm:prSet/>
      <dgm:spPr/>
      <dgm:t>
        <a:bodyPr/>
        <a:lstStyle/>
        <a:p>
          <a:endParaRPr lang="it-IT"/>
        </a:p>
      </dgm:t>
    </dgm:pt>
    <dgm:pt modelId="{91CFF8D5-A3EE-4BE2-8E26-C61DEA1B646C}" type="sibTrans" cxnId="{ED27ACC7-8903-4F8B-A9C9-C66FD1E46BE6}">
      <dgm:prSet/>
      <dgm:spPr/>
      <dgm:t>
        <a:bodyPr/>
        <a:lstStyle/>
        <a:p>
          <a:endParaRPr lang="it-IT"/>
        </a:p>
      </dgm:t>
    </dgm:pt>
    <dgm:pt modelId="{1798F552-1E08-4CF5-BDFD-A2A6CA8C0ED0}">
      <dgm:prSet custT="1"/>
      <dgm:spPr/>
      <dgm:t>
        <a:bodyPr/>
        <a:lstStyle/>
        <a:p>
          <a:pPr rtl="0"/>
          <a:r>
            <a:rPr lang="it-IT" sz="1400" dirty="0" smtClean="0">
              <a:latin typeface="Arial" panose="020B0604020202020204" pitchFamily="34" charset="0"/>
              <a:cs typeface="Arial" panose="020B0604020202020204" pitchFamily="34" charset="0"/>
            </a:rPr>
            <a:t>Reciprocità</a:t>
          </a:r>
          <a:endParaRPr lang="it-IT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D40F41-F6B2-412A-9A12-E2E85219445E}" type="parTrans" cxnId="{A0338AD7-245F-4AA8-B9CB-6E72C6E3AB0A}">
      <dgm:prSet/>
      <dgm:spPr/>
      <dgm:t>
        <a:bodyPr/>
        <a:lstStyle/>
        <a:p>
          <a:endParaRPr lang="it-IT"/>
        </a:p>
      </dgm:t>
    </dgm:pt>
    <dgm:pt modelId="{AF41E299-3907-4D82-B07E-7A2814D0118F}" type="sibTrans" cxnId="{A0338AD7-245F-4AA8-B9CB-6E72C6E3AB0A}">
      <dgm:prSet/>
      <dgm:spPr/>
      <dgm:t>
        <a:bodyPr/>
        <a:lstStyle/>
        <a:p>
          <a:endParaRPr lang="it-IT"/>
        </a:p>
      </dgm:t>
    </dgm:pt>
    <dgm:pt modelId="{5618AE57-2D79-4EC2-B7F4-C18F3706A8C9}" type="pres">
      <dgm:prSet presAssocID="{5108F041-57F0-49DF-96A4-8D6F42B5067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7250096-DE1A-4D72-875D-27E863DEFB5B}" type="pres">
      <dgm:prSet presAssocID="{5108F041-57F0-49DF-96A4-8D6F42B5067B}" presName="ellipse" presStyleLbl="trBgShp" presStyleIdx="0" presStyleCnt="1"/>
      <dgm:spPr/>
    </dgm:pt>
    <dgm:pt modelId="{67560318-F79B-42B4-8E23-252352C85860}" type="pres">
      <dgm:prSet presAssocID="{5108F041-57F0-49DF-96A4-8D6F42B5067B}" presName="arrow1" presStyleLbl="fgShp" presStyleIdx="0" presStyleCnt="1" custLinFactX="100000" custLinFactNeighborX="166463" custLinFactNeighborY="-8124"/>
      <dgm:spPr/>
    </dgm:pt>
    <dgm:pt modelId="{A855B653-8258-44C0-B32E-A64BE892FAE9}" type="pres">
      <dgm:prSet presAssocID="{5108F041-57F0-49DF-96A4-8D6F42B5067B}" presName="rectangle" presStyleLbl="revTx" presStyleIdx="0" presStyleCnt="1" custLinFactNeighborX="59488" custLinFactNeighborY="-560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69E004-686C-480A-B4D9-FA4ACA3225E6}" type="pres">
      <dgm:prSet presAssocID="{B377BC0B-9EFF-4FB9-83B6-FD01339EB49E}" presName="item1" presStyleLbl="node1" presStyleIdx="0" presStyleCnt="3" custScaleX="114920" custScaleY="111120" custLinFactNeighborX="74379" custLinFactNeighborY="-8596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F8960E-0301-4B64-9FAD-9E5F97B89E36}" type="pres">
      <dgm:prSet presAssocID="{1798F552-1E08-4CF5-BDFD-A2A6CA8C0ED0}" presName="item2" presStyleLbl="node1" presStyleIdx="1" presStyleCnt="3" custScaleX="107831" custScaleY="103315" custLinFactX="100000" custLinFactNeighborX="162852" custLinFactNeighborY="-547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4C68C04-2F74-4517-A64A-90D668FCEC86}" type="pres">
      <dgm:prSet presAssocID="{FD0BA038-9634-491E-92A7-A8BFEDA222CE}" presName="item3" presStyleLbl="node1" presStyleIdx="2" presStyleCnt="3" custLinFactX="5430" custLinFactY="22695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FDE141A-667D-41BD-BE3F-793FD764FC0A}" type="pres">
      <dgm:prSet presAssocID="{5108F041-57F0-49DF-96A4-8D6F42B5067B}" presName="funnel" presStyleLbl="trAlignAcc1" presStyleIdx="0" presStyleCnt="1" custLinFactNeighborX="61381" custLinFactNeighborY="-15626"/>
      <dgm:spPr/>
    </dgm:pt>
  </dgm:ptLst>
  <dgm:cxnLst>
    <dgm:cxn modelId="{D965C684-1400-4E59-ABD4-1323B839D954}" type="presOf" srcId="{21E076C7-5564-4A21-B134-D5520C313896}" destId="{74C68C04-2F74-4517-A64A-90D668FCEC86}" srcOrd="0" destOrd="0" presId="urn:microsoft.com/office/officeart/2005/8/layout/funnel1"/>
    <dgm:cxn modelId="{56E27B7C-4FAE-436C-B957-2F6C5A7E38CC}" type="presOf" srcId="{FD0BA038-9634-491E-92A7-A8BFEDA222CE}" destId="{A855B653-8258-44C0-B32E-A64BE892FAE9}" srcOrd="0" destOrd="0" presId="urn:microsoft.com/office/officeart/2005/8/layout/funnel1"/>
    <dgm:cxn modelId="{ED27ACC7-8903-4F8B-A9C9-C66FD1E46BE6}" srcId="{5108F041-57F0-49DF-96A4-8D6F42B5067B}" destId="{B377BC0B-9EFF-4FB9-83B6-FD01339EB49E}" srcOrd="1" destOrd="0" parTransId="{C5700786-393B-403F-95D8-BA7E87537CCF}" sibTransId="{91CFF8D5-A3EE-4BE2-8E26-C61DEA1B646C}"/>
    <dgm:cxn modelId="{5EC61871-0C60-4553-9939-BAAE94AE4643}" type="presOf" srcId="{B377BC0B-9EFF-4FB9-83B6-FD01339EB49E}" destId="{7EF8960E-0301-4B64-9FAD-9E5F97B89E36}" srcOrd="0" destOrd="0" presId="urn:microsoft.com/office/officeart/2005/8/layout/funnel1"/>
    <dgm:cxn modelId="{7255E70C-8090-45EC-A1E1-DC0E80987D2B}" srcId="{5108F041-57F0-49DF-96A4-8D6F42B5067B}" destId="{FD0BA038-9634-491E-92A7-A8BFEDA222CE}" srcOrd="3" destOrd="0" parTransId="{EE38F20E-250D-4BFA-99E1-738303905077}" sibTransId="{30EDD3A9-A3C9-48A1-9512-1C9202C4B438}"/>
    <dgm:cxn modelId="{D89A607D-6FF4-4787-A14C-575E67B5F64F}" type="presOf" srcId="{1798F552-1E08-4CF5-BDFD-A2A6CA8C0ED0}" destId="{0C69E004-686C-480A-B4D9-FA4ACA3225E6}" srcOrd="0" destOrd="0" presId="urn:microsoft.com/office/officeart/2005/8/layout/funnel1"/>
    <dgm:cxn modelId="{9D1D6867-87F0-44AF-AA9E-34FA82081AB6}" srcId="{5108F041-57F0-49DF-96A4-8D6F42B5067B}" destId="{21E076C7-5564-4A21-B134-D5520C313896}" srcOrd="0" destOrd="0" parTransId="{529CD82B-9B14-4857-8393-DECFBA4D52A2}" sibTransId="{627006FD-7EB6-4C7A-A770-CA98EFB90D9C}"/>
    <dgm:cxn modelId="{A0338AD7-245F-4AA8-B9CB-6E72C6E3AB0A}" srcId="{5108F041-57F0-49DF-96A4-8D6F42B5067B}" destId="{1798F552-1E08-4CF5-BDFD-A2A6CA8C0ED0}" srcOrd="2" destOrd="0" parTransId="{C9D40F41-F6B2-412A-9A12-E2E85219445E}" sibTransId="{AF41E299-3907-4D82-B07E-7A2814D0118F}"/>
    <dgm:cxn modelId="{CBFBB68F-B41B-49D9-AA2E-05A24E1C6DAB}" type="presOf" srcId="{5108F041-57F0-49DF-96A4-8D6F42B5067B}" destId="{5618AE57-2D79-4EC2-B7F4-C18F3706A8C9}" srcOrd="0" destOrd="0" presId="urn:microsoft.com/office/officeart/2005/8/layout/funnel1"/>
    <dgm:cxn modelId="{4F7F5663-D368-40A9-8A3A-4FE59A353E16}" type="presParOf" srcId="{5618AE57-2D79-4EC2-B7F4-C18F3706A8C9}" destId="{B7250096-DE1A-4D72-875D-27E863DEFB5B}" srcOrd="0" destOrd="0" presId="urn:microsoft.com/office/officeart/2005/8/layout/funnel1"/>
    <dgm:cxn modelId="{8DD45291-BDA1-459F-B445-186235070626}" type="presParOf" srcId="{5618AE57-2D79-4EC2-B7F4-C18F3706A8C9}" destId="{67560318-F79B-42B4-8E23-252352C85860}" srcOrd="1" destOrd="0" presId="urn:microsoft.com/office/officeart/2005/8/layout/funnel1"/>
    <dgm:cxn modelId="{51CF32EE-566A-4B11-80F0-D3BCAB610709}" type="presParOf" srcId="{5618AE57-2D79-4EC2-B7F4-C18F3706A8C9}" destId="{A855B653-8258-44C0-B32E-A64BE892FAE9}" srcOrd="2" destOrd="0" presId="urn:microsoft.com/office/officeart/2005/8/layout/funnel1"/>
    <dgm:cxn modelId="{BB30851A-4FF9-48DA-9A83-E5F99C6F6835}" type="presParOf" srcId="{5618AE57-2D79-4EC2-B7F4-C18F3706A8C9}" destId="{0C69E004-686C-480A-B4D9-FA4ACA3225E6}" srcOrd="3" destOrd="0" presId="urn:microsoft.com/office/officeart/2005/8/layout/funnel1"/>
    <dgm:cxn modelId="{79317985-813F-4D1A-8A6E-6CDE5AB7C63B}" type="presParOf" srcId="{5618AE57-2D79-4EC2-B7F4-C18F3706A8C9}" destId="{7EF8960E-0301-4B64-9FAD-9E5F97B89E36}" srcOrd="4" destOrd="0" presId="urn:microsoft.com/office/officeart/2005/8/layout/funnel1"/>
    <dgm:cxn modelId="{DA213CFF-B2D7-4FD7-A7FA-0AAB6B17AE1F}" type="presParOf" srcId="{5618AE57-2D79-4EC2-B7F4-C18F3706A8C9}" destId="{74C68C04-2F74-4517-A64A-90D668FCEC86}" srcOrd="5" destOrd="0" presId="urn:microsoft.com/office/officeart/2005/8/layout/funnel1"/>
    <dgm:cxn modelId="{910AC0EF-F232-4FB3-9387-7B1DC337C182}" type="presParOf" srcId="{5618AE57-2D79-4EC2-B7F4-C18F3706A8C9}" destId="{4FDE141A-667D-41BD-BE3F-793FD764FC0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505C5-B8AA-4490-B88E-E931C46750ED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CF6238D3-6259-41A6-AE57-D88176B4FB1E}">
      <dgm:prSet phldrT="[Testo]"/>
      <dgm:spPr/>
      <dgm:t>
        <a:bodyPr/>
        <a:lstStyle/>
        <a:p>
          <a:r>
            <a:rPr lang="it-IT" dirty="0" smtClean="0"/>
            <a:t>Punti di forza</a:t>
          </a:r>
          <a:endParaRPr lang="it-IT" dirty="0"/>
        </a:p>
      </dgm:t>
    </dgm:pt>
    <dgm:pt modelId="{A4C1255F-FB4B-47EE-B885-5031FE502D6C}" type="parTrans" cxnId="{246EB09F-985D-4EFD-AFF4-0AB71D4B78D5}">
      <dgm:prSet/>
      <dgm:spPr/>
      <dgm:t>
        <a:bodyPr/>
        <a:lstStyle/>
        <a:p>
          <a:endParaRPr lang="it-IT"/>
        </a:p>
      </dgm:t>
    </dgm:pt>
    <dgm:pt modelId="{350544F8-333C-4939-9D6D-52E4A31F0F48}" type="sibTrans" cxnId="{246EB09F-985D-4EFD-AFF4-0AB71D4B78D5}">
      <dgm:prSet/>
      <dgm:spPr/>
      <dgm:t>
        <a:bodyPr/>
        <a:lstStyle/>
        <a:p>
          <a:endParaRPr lang="it-IT"/>
        </a:p>
      </dgm:t>
    </dgm:pt>
    <dgm:pt modelId="{09E1C0A4-3D9B-4DF2-83C6-47149AA35C01}">
      <dgm:prSet phldrT="[Testo]"/>
      <dgm:spPr/>
      <dgm:t>
        <a:bodyPr/>
        <a:lstStyle/>
        <a:p>
          <a:r>
            <a:rPr lang="it-IT" dirty="0" smtClean="0"/>
            <a:t>Benessere</a:t>
          </a:r>
          <a:endParaRPr lang="it-IT" dirty="0"/>
        </a:p>
      </dgm:t>
    </dgm:pt>
    <dgm:pt modelId="{454D6237-5892-406E-A01F-A04809C53472}" type="parTrans" cxnId="{690332A6-F2F4-42C6-A434-A8F1E4C79618}">
      <dgm:prSet/>
      <dgm:spPr/>
      <dgm:t>
        <a:bodyPr/>
        <a:lstStyle/>
        <a:p>
          <a:endParaRPr lang="it-IT"/>
        </a:p>
      </dgm:t>
    </dgm:pt>
    <dgm:pt modelId="{3A67DB34-84A4-4CB1-9949-CF15A6F82E79}" type="sibTrans" cxnId="{690332A6-F2F4-42C6-A434-A8F1E4C79618}">
      <dgm:prSet/>
      <dgm:spPr/>
      <dgm:t>
        <a:bodyPr/>
        <a:lstStyle/>
        <a:p>
          <a:endParaRPr lang="it-IT"/>
        </a:p>
      </dgm:t>
    </dgm:pt>
    <dgm:pt modelId="{B716ECD0-9625-4FCC-ABFE-E2633F7D62AE}">
      <dgm:prSet phldrT="[Testo]"/>
      <dgm:spPr/>
      <dgm:t>
        <a:bodyPr/>
        <a:lstStyle/>
        <a:p>
          <a:r>
            <a:rPr lang="it-IT" dirty="0" smtClean="0"/>
            <a:t>Apprendimento</a:t>
          </a:r>
          <a:endParaRPr lang="it-IT" dirty="0"/>
        </a:p>
      </dgm:t>
    </dgm:pt>
    <dgm:pt modelId="{1EFE8BD4-904E-4E2E-8836-3BE185FADD2E}" type="parTrans" cxnId="{71E03445-2620-469E-A4B2-D1BDC21AE3B0}">
      <dgm:prSet/>
      <dgm:spPr/>
      <dgm:t>
        <a:bodyPr/>
        <a:lstStyle/>
        <a:p>
          <a:endParaRPr lang="it-IT"/>
        </a:p>
      </dgm:t>
    </dgm:pt>
    <dgm:pt modelId="{92377FF4-C6E5-4CC1-8EE5-39A8FA12BE50}" type="sibTrans" cxnId="{71E03445-2620-469E-A4B2-D1BDC21AE3B0}">
      <dgm:prSet/>
      <dgm:spPr/>
      <dgm:t>
        <a:bodyPr/>
        <a:lstStyle/>
        <a:p>
          <a:endParaRPr lang="it-IT"/>
        </a:p>
      </dgm:t>
    </dgm:pt>
    <dgm:pt modelId="{3CA6FE73-5F3D-4976-A9A2-6E31078C37A1}">
      <dgm:prSet phldrT="[Testo]"/>
      <dgm:spPr/>
      <dgm:t>
        <a:bodyPr/>
        <a:lstStyle/>
        <a:p>
          <a:r>
            <a:rPr lang="it-IT" dirty="0" smtClean="0"/>
            <a:t>Criticità</a:t>
          </a:r>
          <a:endParaRPr lang="it-IT" dirty="0"/>
        </a:p>
      </dgm:t>
    </dgm:pt>
    <dgm:pt modelId="{B16C59B0-CD3B-48B9-BC7E-15F8D43CD9B8}" type="parTrans" cxnId="{37B2D248-E7B2-4A7F-9741-30D5729FCE7D}">
      <dgm:prSet/>
      <dgm:spPr/>
      <dgm:t>
        <a:bodyPr/>
        <a:lstStyle/>
        <a:p>
          <a:endParaRPr lang="it-IT"/>
        </a:p>
      </dgm:t>
    </dgm:pt>
    <dgm:pt modelId="{EDFD8FB9-C8D4-4528-8FD9-DBEE6938D6A0}" type="sibTrans" cxnId="{37B2D248-E7B2-4A7F-9741-30D5729FCE7D}">
      <dgm:prSet/>
      <dgm:spPr/>
      <dgm:t>
        <a:bodyPr/>
        <a:lstStyle/>
        <a:p>
          <a:endParaRPr lang="it-IT"/>
        </a:p>
      </dgm:t>
    </dgm:pt>
    <dgm:pt modelId="{A4283287-CA74-4E83-B2D0-4FBCCA621F19}">
      <dgm:prSet phldrT="[Testo]"/>
      <dgm:spPr/>
      <dgm:t>
        <a:bodyPr/>
        <a:lstStyle/>
        <a:p>
          <a:r>
            <a:rPr lang="it-IT" dirty="0" smtClean="0"/>
            <a:t>«Ascoltare è faticoso»</a:t>
          </a:r>
          <a:endParaRPr lang="it-IT" dirty="0"/>
        </a:p>
      </dgm:t>
    </dgm:pt>
    <dgm:pt modelId="{FBAF5A8B-5B5A-4431-8594-A553EDD0754E}" type="parTrans" cxnId="{A0FC3970-E6CE-4C44-A921-F5CAB4DD38B3}">
      <dgm:prSet/>
      <dgm:spPr/>
      <dgm:t>
        <a:bodyPr/>
        <a:lstStyle/>
        <a:p>
          <a:endParaRPr lang="it-IT"/>
        </a:p>
      </dgm:t>
    </dgm:pt>
    <dgm:pt modelId="{44030B5C-07C0-4158-911F-9BBBF07942BB}" type="sibTrans" cxnId="{A0FC3970-E6CE-4C44-A921-F5CAB4DD38B3}">
      <dgm:prSet/>
      <dgm:spPr/>
      <dgm:t>
        <a:bodyPr/>
        <a:lstStyle/>
        <a:p>
          <a:endParaRPr lang="it-IT"/>
        </a:p>
      </dgm:t>
    </dgm:pt>
    <dgm:pt modelId="{E01C9C56-419B-4941-8BCA-77F834F5F21B}">
      <dgm:prSet phldrT="[Testo]"/>
      <dgm:spPr/>
      <dgm:t>
        <a:bodyPr/>
        <a:lstStyle/>
        <a:p>
          <a:r>
            <a:rPr lang="it-IT" dirty="0" smtClean="0"/>
            <a:t>«Non ho tempo»</a:t>
          </a:r>
          <a:endParaRPr lang="it-IT" dirty="0"/>
        </a:p>
      </dgm:t>
    </dgm:pt>
    <dgm:pt modelId="{856049B8-8729-4F54-AF90-50C7BFD964D8}" type="parTrans" cxnId="{31130531-FAC7-4AD1-AC14-BEE55D47B046}">
      <dgm:prSet/>
      <dgm:spPr/>
      <dgm:t>
        <a:bodyPr/>
        <a:lstStyle/>
        <a:p>
          <a:endParaRPr lang="it-IT"/>
        </a:p>
      </dgm:t>
    </dgm:pt>
    <dgm:pt modelId="{851687D1-BEB9-4D46-A82E-28F12185F311}" type="sibTrans" cxnId="{31130531-FAC7-4AD1-AC14-BEE55D47B046}">
      <dgm:prSet/>
      <dgm:spPr/>
      <dgm:t>
        <a:bodyPr/>
        <a:lstStyle/>
        <a:p>
          <a:endParaRPr lang="it-IT"/>
        </a:p>
      </dgm:t>
    </dgm:pt>
    <dgm:pt modelId="{1F1658FB-D406-4440-B33F-D93E28764AFA}">
      <dgm:prSet phldrT="[Testo]"/>
      <dgm:spPr/>
      <dgm:t>
        <a:bodyPr/>
        <a:lstStyle/>
        <a:p>
          <a:r>
            <a:rPr lang="it-IT" dirty="0" smtClean="0"/>
            <a:t>«Ho sempre fatto così»</a:t>
          </a:r>
          <a:endParaRPr lang="it-IT" dirty="0"/>
        </a:p>
      </dgm:t>
    </dgm:pt>
    <dgm:pt modelId="{B0FACD65-8563-439B-8EDD-C3C75250E950}" type="parTrans" cxnId="{3099BE31-9AEB-4187-A065-2390389DF4B8}">
      <dgm:prSet/>
      <dgm:spPr/>
      <dgm:t>
        <a:bodyPr/>
        <a:lstStyle/>
        <a:p>
          <a:endParaRPr lang="it-IT"/>
        </a:p>
      </dgm:t>
    </dgm:pt>
    <dgm:pt modelId="{A0E07605-079D-434E-BAF7-9F207BFF4A04}" type="sibTrans" cxnId="{3099BE31-9AEB-4187-A065-2390389DF4B8}">
      <dgm:prSet/>
      <dgm:spPr/>
      <dgm:t>
        <a:bodyPr/>
        <a:lstStyle/>
        <a:p>
          <a:endParaRPr lang="it-IT"/>
        </a:p>
      </dgm:t>
    </dgm:pt>
    <dgm:pt modelId="{2E6C796C-F5C1-489A-9CD6-A03DF5752B4F}">
      <dgm:prSet phldrT="[Testo]"/>
      <dgm:spPr/>
      <dgm:t>
        <a:bodyPr/>
        <a:lstStyle/>
        <a:p>
          <a:r>
            <a:rPr lang="it-IT" dirty="0" smtClean="0"/>
            <a:t>Soddisfazione</a:t>
          </a:r>
          <a:endParaRPr lang="it-IT" dirty="0"/>
        </a:p>
      </dgm:t>
    </dgm:pt>
    <dgm:pt modelId="{B4E3CFD2-02A5-4DD1-8AEE-BB4095A6D269}" type="parTrans" cxnId="{B7944841-E155-4B41-9683-5040A9843BF0}">
      <dgm:prSet/>
      <dgm:spPr/>
      <dgm:t>
        <a:bodyPr/>
        <a:lstStyle/>
        <a:p>
          <a:endParaRPr lang="it-IT"/>
        </a:p>
      </dgm:t>
    </dgm:pt>
    <dgm:pt modelId="{D196026B-8E05-430E-9075-17D5BF8FD037}" type="sibTrans" cxnId="{B7944841-E155-4B41-9683-5040A9843BF0}">
      <dgm:prSet/>
      <dgm:spPr/>
      <dgm:t>
        <a:bodyPr/>
        <a:lstStyle/>
        <a:p>
          <a:endParaRPr lang="it-IT"/>
        </a:p>
      </dgm:t>
    </dgm:pt>
    <dgm:pt modelId="{B871BAD2-AD3A-4235-95F0-935A75848648}">
      <dgm:prSet phldrT="[Testo]"/>
      <dgm:spPr/>
      <dgm:t>
        <a:bodyPr/>
        <a:lstStyle/>
        <a:p>
          <a:r>
            <a:rPr lang="it-IT" dirty="0" smtClean="0"/>
            <a:t>Miglioramento</a:t>
          </a:r>
          <a:endParaRPr lang="it-IT" dirty="0"/>
        </a:p>
      </dgm:t>
    </dgm:pt>
    <dgm:pt modelId="{BE889185-C99C-4579-A1D5-51FBDD16D97E}" type="parTrans" cxnId="{F41DD040-3276-469A-AEF4-C026E4D9EF44}">
      <dgm:prSet/>
      <dgm:spPr/>
      <dgm:t>
        <a:bodyPr/>
        <a:lstStyle/>
        <a:p>
          <a:endParaRPr lang="it-IT"/>
        </a:p>
      </dgm:t>
    </dgm:pt>
    <dgm:pt modelId="{E1FDA5C7-AD7F-403C-851E-B9A158920431}" type="sibTrans" cxnId="{F41DD040-3276-469A-AEF4-C026E4D9EF44}">
      <dgm:prSet/>
      <dgm:spPr/>
      <dgm:t>
        <a:bodyPr/>
        <a:lstStyle/>
        <a:p>
          <a:endParaRPr lang="it-IT"/>
        </a:p>
      </dgm:t>
    </dgm:pt>
    <dgm:pt modelId="{DADAEF0E-00A7-4699-AEF8-EE247B2C556D}" type="pres">
      <dgm:prSet presAssocID="{C58505C5-B8AA-4490-B88E-E931C46750E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C21E601-023D-404C-928D-D207D71A803B}" type="pres">
      <dgm:prSet presAssocID="{C58505C5-B8AA-4490-B88E-E931C46750ED}" presName="dummyMaxCanvas" presStyleCnt="0"/>
      <dgm:spPr/>
    </dgm:pt>
    <dgm:pt modelId="{C6D8AD04-8F78-4E32-9042-EA1644F71EFF}" type="pres">
      <dgm:prSet presAssocID="{C58505C5-B8AA-4490-B88E-E931C46750ED}" presName="parentComposite" presStyleCnt="0"/>
      <dgm:spPr/>
    </dgm:pt>
    <dgm:pt modelId="{406253EF-16CB-43B6-8166-A1F6BADC324A}" type="pres">
      <dgm:prSet presAssocID="{C58505C5-B8AA-4490-B88E-E931C46750ED}" presName="parent1" presStyleLbl="alignAccFollowNode1" presStyleIdx="0" presStyleCnt="4" custScaleX="124558">
        <dgm:presLayoutVars>
          <dgm:chMax val="4"/>
        </dgm:presLayoutVars>
      </dgm:prSet>
      <dgm:spPr/>
    </dgm:pt>
    <dgm:pt modelId="{AF773213-6463-4857-B994-4F702DBD000D}" type="pres">
      <dgm:prSet presAssocID="{C58505C5-B8AA-4490-B88E-E931C46750ED}" presName="parent2" presStyleLbl="alignAccFollowNode1" presStyleIdx="1" presStyleCnt="4" custScaleX="121212">
        <dgm:presLayoutVars>
          <dgm:chMax val="4"/>
        </dgm:presLayoutVars>
      </dgm:prSet>
      <dgm:spPr/>
    </dgm:pt>
    <dgm:pt modelId="{71505FA1-4D5A-4573-9797-20693224C7F9}" type="pres">
      <dgm:prSet presAssocID="{C58505C5-B8AA-4490-B88E-E931C46750ED}" presName="childrenComposite" presStyleCnt="0"/>
      <dgm:spPr/>
    </dgm:pt>
    <dgm:pt modelId="{73C307D5-71E7-4B7F-A902-057AA41ED20B}" type="pres">
      <dgm:prSet presAssocID="{C58505C5-B8AA-4490-B88E-E931C46750ED}" presName="dummyMaxCanvas_ChildArea" presStyleCnt="0"/>
      <dgm:spPr/>
    </dgm:pt>
    <dgm:pt modelId="{D239A0C5-2E49-473B-9B8C-63DD44A1496A}" type="pres">
      <dgm:prSet presAssocID="{C58505C5-B8AA-4490-B88E-E931C46750ED}" presName="fulcrum" presStyleLbl="alignAccFollowNode1" presStyleIdx="2" presStyleCnt="4"/>
      <dgm:spPr/>
    </dgm:pt>
    <dgm:pt modelId="{8CC427D0-6BA6-4372-B7E8-B3AFC47D5280}" type="pres">
      <dgm:prSet presAssocID="{C58505C5-B8AA-4490-B88E-E931C46750ED}" presName="balance_43" presStyleLbl="alignAccFollowNode1" presStyleIdx="3" presStyleCnt="4">
        <dgm:presLayoutVars>
          <dgm:bulletEnabled val="1"/>
        </dgm:presLayoutVars>
      </dgm:prSet>
      <dgm:spPr/>
    </dgm:pt>
    <dgm:pt modelId="{AD35A5E3-8149-418F-B307-6DAD31C1480A}" type="pres">
      <dgm:prSet presAssocID="{C58505C5-B8AA-4490-B88E-E931C46750ED}" presName="left_43_1" presStyleLbl="node1" presStyleIdx="0" presStyleCnt="7">
        <dgm:presLayoutVars>
          <dgm:bulletEnabled val="1"/>
        </dgm:presLayoutVars>
      </dgm:prSet>
      <dgm:spPr/>
    </dgm:pt>
    <dgm:pt modelId="{0C78EDB4-0A99-4173-81B9-1B89B982969D}" type="pres">
      <dgm:prSet presAssocID="{C58505C5-B8AA-4490-B88E-E931C46750ED}" presName="left_43_2" presStyleLbl="node1" presStyleIdx="1" presStyleCnt="7">
        <dgm:presLayoutVars>
          <dgm:bulletEnabled val="1"/>
        </dgm:presLayoutVars>
      </dgm:prSet>
      <dgm:spPr/>
    </dgm:pt>
    <dgm:pt modelId="{642C3796-C1AE-4BB8-BA49-6B08FA8CAC6E}" type="pres">
      <dgm:prSet presAssocID="{C58505C5-B8AA-4490-B88E-E931C46750ED}" presName="left_43_3" presStyleLbl="node1" presStyleIdx="2" presStyleCnt="7">
        <dgm:presLayoutVars>
          <dgm:bulletEnabled val="1"/>
        </dgm:presLayoutVars>
      </dgm:prSet>
      <dgm:spPr/>
    </dgm:pt>
    <dgm:pt modelId="{B3CC8A08-D2AE-4AAB-8BD0-5D93109BDE0E}" type="pres">
      <dgm:prSet presAssocID="{C58505C5-B8AA-4490-B88E-E931C46750ED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7E071E-17DC-4C72-9C6B-DF5148DC0DE1}" type="pres">
      <dgm:prSet presAssocID="{C58505C5-B8AA-4490-B88E-E931C46750ED}" presName="right_43_1" presStyleLbl="node1" presStyleIdx="4" presStyleCnt="7">
        <dgm:presLayoutVars>
          <dgm:bulletEnabled val="1"/>
        </dgm:presLayoutVars>
      </dgm:prSet>
      <dgm:spPr/>
    </dgm:pt>
    <dgm:pt modelId="{5E4E8E6D-7CE3-469D-A09E-C7736ECB36EA}" type="pres">
      <dgm:prSet presAssocID="{C58505C5-B8AA-4490-B88E-E931C46750ED}" presName="right_43_2" presStyleLbl="node1" presStyleIdx="5" presStyleCnt="7">
        <dgm:presLayoutVars>
          <dgm:bulletEnabled val="1"/>
        </dgm:presLayoutVars>
      </dgm:prSet>
      <dgm:spPr/>
    </dgm:pt>
    <dgm:pt modelId="{DADADBCD-CF4F-4AC5-9F7A-9DCB2AEA3BCC}" type="pres">
      <dgm:prSet presAssocID="{C58505C5-B8AA-4490-B88E-E931C46750ED}" presName="right_43_3" presStyleLbl="node1" presStyleIdx="6" presStyleCnt="7">
        <dgm:presLayoutVars>
          <dgm:bulletEnabled val="1"/>
        </dgm:presLayoutVars>
      </dgm:prSet>
      <dgm:spPr/>
    </dgm:pt>
  </dgm:ptLst>
  <dgm:cxnLst>
    <dgm:cxn modelId="{5E2893B0-1EAE-4D88-A03E-752BA50AD604}" type="presOf" srcId="{A4283287-CA74-4E83-B2D0-4FBCCA621F19}" destId="{397E071E-17DC-4C72-9C6B-DF5148DC0DE1}" srcOrd="0" destOrd="0" presId="urn:microsoft.com/office/officeart/2005/8/layout/balance1"/>
    <dgm:cxn modelId="{690332A6-F2F4-42C6-A434-A8F1E4C79618}" srcId="{CF6238D3-6259-41A6-AE57-D88176B4FB1E}" destId="{09E1C0A4-3D9B-4DF2-83C6-47149AA35C01}" srcOrd="0" destOrd="0" parTransId="{454D6237-5892-406E-A01F-A04809C53472}" sibTransId="{3A67DB34-84A4-4CB1-9949-CF15A6F82E79}"/>
    <dgm:cxn modelId="{3099BE31-9AEB-4187-A065-2390389DF4B8}" srcId="{3CA6FE73-5F3D-4976-A9A2-6E31078C37A1}" destId="{1F1658FB-D406-4440-B33F-D93E28764AFA}" srcOrd="2" destOrd="0" parTransId="{B0FACD65-8563-439B-8EDD-C3C75250E950}" sibTransId="{A0E07605-079D-434E-BAF7-9F207BFF4A04}"/>
    <dgm:cxn modelId="{758E49FE-0172-4B6B-B3F4-C6595762BAF0}" type="presOf" srcId="{B716ECD0-9625-4FCC-ABFE-E2633F7D62AE}" destId="{0C78EDB4-0A99-4173-81B9-1B89B982969D}" srcOrd="0" destOrd="0" presId="urn:microsoft.com/office/officeart/2005/8/layout/balance1"/>
    <dgm:cxn modelId="{FC722A08-7A6A-4DDC-A9E7-C03EC63BBF09}" type="presOf" srcId="{3CA6FE73-5F3D-4976-A9A2-6E31078C37A1}" destId="{AF773213-6463-4857-B994-4F702DBD000D}" srcOrd="0" destOrd="0" presId="urn:microsoft.com/office/officeart/2005/8/layout/balance1"/>
    <dgm:cxn modelId="{71E03445-2620-469E-A4B2-D1BDC21AE3B0}" srcId="{CF6238D3-6259-41A6-AE57-D88176B4FB1E}" destId="{B716ECD0-9625-4FCC-ABFE-E2633F7D62AE}" srcOrd="1" destOrd="0" parTransId="{1EFE8BD4-904E-4E2E-8836-3BE185FADD2E}" sibTransId="{92377FF4-C6E5-4CC1-8EE5-39A8FA12BE50}"/>
    <dgm:cxn modelId="{B8668D19-3440-47A1-8FE2-7ABBA17B5E72}" type="presOf" srcId="{09E1C0A4-3D9B-4DF2-83C6-47149AA35C01}" destId="{AD35A5E3-8149-418F-B307-6DAD31C1480A}" srcOrd="0" destOrd="0" presId="urn:microsoft.com/office/officeart/2005/8/layout/balance1"/>
    <dgm:cxn modelId="{8933C365-99C2-4333-B693-A9A6ACD5196A}" type="presOf" srcId="{C58505C5-B8AA-4490-B88E-E931C46750ED}" destId="{DADAEF0E-00A7-4699-AEF8-EE247B2C556D}" srcOrd="0" destOrd="0" presId="urn:microsoft.com/office/officeart/2005/8/layout/balance1"/>
    <dgm:cxn modelId="{29D03C07-BC05-4BAF-8E50-2880D90733D3}" type="presOf" srcId="{2E6C796C-F5C1-489A-9CD6-A03DF5752B4F}" destId="{642C3796-C1AE-4BB8-BA49-6B08FA8CAC6E}" srcOrd="0" destOrd="0" presId="urn:microsoft.com/office/officeart/2005/8/layout/balance1"/>
    <dgm:cxn modelId="{A0FC3970-E6CE-4C44-A921-F5CAB4DD38B3}" srcId="{3CA6FE73-5F3D-4976-A9A2-6E31078C37A1}" destId="{A4283287-CA74-4E83-B2D0-4FBCCA621F19}" srcOrd="0" destOrd="0" parTransId="{FBAF5A8B-5B5A-4431-8594-A553EDD0754E}" sibTransId="{44030B5C-07C0-4158-911F-9BBBF07942BB}"/>
    <dgm:cxn modelId="{F41DD040-3276-469A-AEF4-C026E4D9EF44}" srcId="{CF6238D3-6259-41A6-AE57-D88176B4FB1E}" destId="{B871BAD2-AD3A-4235-95F0-935A75848648}" srcOrd="3" destOrd="0" parTransId="{BE889185-C99C-4579-A1D5-51FBDD16D97E}" sibTransId="{E1FDA5C7-AD7F-403C-851E-B9A158920431}"/>
    <dgm:cxn modelId="{B7944841-E155-4B41-9683-5040A9843BF0}" srcId="{CF6238D3-6259-41A6-AE57-D88176B4FB1E}" destId="{2E6C796C-F5C1-489A-9CD6-A03DF5752B4F}" srcOrd="2" destOrd="0" parTransId="{B4E3CFD2-02A5-4DD1-8AEE-BB4095A6D269}" sibTransId="{D196026B-8E05-430E-9075-17D5BF8FD037}"/>
    <dgm:cxn modelId="{C6252411-D998-47E7-8DB7-DE3426A365EA}" type="presOf" srcId="{E01C9C56-419B-4941-8BCA-77F834F5F21B}" destId="{5E4E8E6D-7CE3-469D-A09E-C7736ECB36EA}" srcOrd="0" destOrd="0" presId="urn:microsoft.com/office/officeart/2005/8/layout/balance1"/>
    <dgm:cxn modelId="{246EB09F-985D-4EFD-AFF4-0AB71D4B78D5}" srcId="{C58505C5-B8AA-4490-B88E-E931C46750ED}" destId="{CF6238D3-6259-41A6-AE57-D88176B4FB1E}" srcOrd="0" destOrd="0" parTransId="{A4C1255F-FB4B-47EE-B885-5031FE502D6C}" sibTransId="{350544F8-333C-4939-9D6D-52E4A31F0F48}"/>
    <dgm:cxn modelId="{FAAA2B78-A875-4D3C-94CF-D12AF6604D3C}" type="presOf" srcId="{1F1658FB-D406-4440-B33F-D93E28764AFA}" destId="{DADADBCD-CF4F-4AC5-9F7A-9DCB2AEA3BCC}" srcOrd="0" destOrd="0" presId="urn:microsoft.com/office/officeart/2005/8/layout/balance1"/>
    <dgm:cxn modelId="{31130531-FAC7-4AD1-AC14-BEE55D47B046}" srcId="{3CA6FE73-5F3D-4976-A9A2-6E31078C37A1}" destId="{E01C9C56-419B-4941-8BCA-77F834F5F21B}" srcOrd="1" destOrd="0" parTransId="{856049B8-8729-4F54-AF90-50C7BFD964D8}" sibTransId="{851687D1-BEB9-4D46-A82E-28F12185F311}"/>
    <dgm:cxn modelId="{37B2D248-E7B2-4A7F-9741-30D5729FCE7D}" srcId="{C58505C5-B8AA-4490-B88E-E931C46750ED}" destId="{3CA6FE73-5F3D-4976-A9A2-6E31078C37A1}" srcOrd="1" destOrd="0" parTransId="{B16C59B0-CD3B-48B9-BC7E-15F8D43CD9B8}" sibTransId="{EDFD8FB9-C8D4-4528-8FD9-DBEE6938D6A0}"/>
    <dgm:cxn modelId="{099754B2-FDDB-4CCB-B507-E01E411A0218}" type="presOf" srcId="{B871BAD2-AD3A-4235-95F0-935A75848648}" destId="{B3CC8A08-D2AE-4AAB-8BD0-5D93109BDE0E}" srcOrd="0" destOrd="0" presId="urn:microsoft.com/office/officeart/2005/8/layout/balance1"/>
    <dgm:cxn modelId="{75B1AB09-3EB3-430F-9C19-7A51D77694BC}" type="presOf" srcId="{CF6238D3-6259-41A6-AE57-D88176B4FB1E}" destId="{406253EF-16CB-43B6-8166-A1F6BADC324A}" srcOrd="0" destOrd="0" presId="urn:microsoft.com/office/officeart/2005/8/layout/balance1"/>
    <dgm:cxn modelId="{6B172FCF-9353-4931-994B-BEF2596AB6A9}" type="presParOf" srcId="{DADAEF0E-00A7-4699-AEF8-EE247B2C556D}" destId="{2C21E601-023D-404C-928D-D207D71A803B}" srcOrd="0" destOrd="0" presId="urn:microsoft.com/office/officeart/2005/8/layout/balance1"/>
    <dgm:cxn modelId="{CC7611DC-538F-4D8B-AE8D-AA563C93A1DC}" type="presParOf" srcId="{DADAEF0E-00A7-4699-AEF8-EE247B2C556D}" destId="{C6D8AD04-8F78-4E32-9042-EA1644F71EFF}" srcOrd="1" destOrd="0" presId="urn:microsoft.com/office/officeart/2005/8/layout/balance1"/>
    <dgm:cxn modelId="{79EEE13D-CD08-4CAF-BED0-752EA17B08A2}" type="presParOf" srcId="{C6D8AD04-8F78-4E32-9042-EA1644F71EFF}" destId="{406253EF-16CB-43B6-8166-A1F6BADC324A}" srcOrd="0" destOrd="0" presId="urn:microsoft.com/office/officeart/2005/8/layout/balance1"/>
    <dgm:cxn modelId="{0CB82FB9-69D5-40D6-842B-9301EC52F52A}" type="presParOf" srcId="{C6D8AD04-8F78-4E32-9042-EA1644F71EFF}" destId="{AF773213-6463-4857-B994-4F702DBD000D}" srcOrd="1" destOrd="0" presId="urn:microsoft.com/office/officeart/2005/8/layout/balance1"/>
    <dgm:cxn modelId="{8FB5BAD3-3A40-456E-9507-6940AF3FC326}" type="presParOf" srcId="{DADAEF0E-00A7-4699-AEF8-EE247B2C556D}" destId="{71505FA1-4D5A-4573-9797-20693224C7F9}" srcOrd="2" destOrd="0" presId="urn:microsoft.com/office/officeart/2005/8/layout/balance1"/>
    <dgm:cxn modelId="{CE6EA5E7-A6E1-48A7-9E79-DE2C38E764A2}" type="presParOf" srcId="{71505FA1-4D5A-4573-9797-20693224C7F9}" destId="{73C307D5-71E7-4B7F-A902-057AA41ED20B}" srcOrd="0" destOrd="0" presId="urn:microsoft.com/office/officeart/2005/8/layout/balance1"/>
    <dgm:cxn modelId="{813D202F-15DF-4D3C-BEDA-D04BD3A356CC}" type="presParOf" srcId="{71505FA1-4D5A-4573-9797-20693224C7F9}" destId="{D239A0C5-2E49-473B-9B8C-63DD44A1496A}" srcOrd="1" destOrd="0" presId="urn:microsoft.com/office/officeart/2005/8/layout/balance1"/>
    <dgm:cxn modelId="{99F4D621-C041-485E-BF1C-E8D4C6222C77}" type="presParOf" srcId="{71505FA1-4D5A-4573-9797-20693224C7F9}" destId="{8CC427D0-6BA6-4372-B7E8-B3AFC47D5280}" srcOrd="2" destOrd="0" presId="urn:microsoft.com/office/officeart/2005/8/layout/balance1"/>
    <dgm:cxn modelId="{A0990705-B7CE-4317-AF57-CEB17EE4BCFD}" type="presParOf" srcId="{71505FA1-4D5A-4573-9797-20693224C7F9}" destId="{AD35A5E3-8149-418F-B307-6DAD31C1480A}" srcOrd="3" destOrd="0" presId="urn:microsoft.com/office/officeart/2005/8/layout/balance1"/>
    <dgm:cxn modelId="{12482028-CF66-4F8B-9279-64A7C2F181D0}" type="presParOf" srcId="{71505FA1-4D5A-4573-9797-20693224C7F9}" destId="{0C78EDB4-0A99-4173-81B9-1B89B982969D}" srcOrd="4" destOrd="0" presId="urn:microsoft.com/office/officeart/2005/8/layout/balance1"/>
    <dgm:cxn modelId="{DD8F5D65-35ED-4494-AEF1-5A313586B56E}" type="presParOf" srcId="{71505FA1-4D5A-4573-9797-20693224C7F9}" destId="{642C3796-C1AE-4BB8-BA49-6B08FA8CAC6E}" srcOrd="5" destOrd="0" presId="urn:microsoft.com/office/officeart/2005/8/layout/balance1"/>
    <dgm:cxn modelId="{45F2C38F-1C01-43FA-A238-48CE0CED4F76}" type="presParOf" srcId="{71505FA1-4D5A-4573-9797-20693224C7F9}" destId="{B3CC8A08-D2AE-4AAB-8BD0-5D93109BDE0E}" srcOrd="6" destOrd="0" presId="urn:microsoft.com/office/officeart/2005/8/layout/balance1"/>
    <dgm:cxn modelId="{9AAB734E-6F3D-4054-A624-663E78AFA177}" type="presParOf" srcId="{71505FA1-4D5A-4573-9797-20693224C7F9}" destId="{397E071E-17DC-4C72-9C6B-DF5148DC0DE1}" srcOrd="7" destOrd="0" presId="urn:microsoft.com/office/officeart/2005/8/layout/balance1"/>
    <dgm:cxn modelId="{9B1C38EB-4E4B-450A-8747-F6E08BFC6E48}" type="presParOf" srcId="{71505FA1-4D5A-4573-9797-20693224C7F9}" destId="{5E4E8E6D-7CE3-469D-A09E-C7736ECB36EA}" srcOrd="8" destOrd="0" presId="urn:microsoft.com/office/officeart/2005/8/layout/balance1"/>
    <dgm:cxn modelId="{550CD47F-C256-4BB2-A7B5-8ADDCCD7CF6D}" type="presParOf" srcId="{71505FA1-4D5A-4573-9797-20693224C7F9}" destId="{DADADBCD-CF4F-4AC5-9F7A-9DCB2AEA3BC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58505C5-B8AA-4490-B88E-E931C46750ED}" type="doc">
      <dgm:prSet loTypeId="urn:microsoft.com/office/officeart/2005/8/layout/balance1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it-IT"/>
        </a:p>
      </dgm:t>
    </dgm:pt>
    <dgm:pt modelId="{CF6238D3-6259-41A6-AE57-D88176B4FB1E}">
      <dgm:prSet phldrT="[Testo]"/>
      <dgm:spPr/>
      <dgm:t>
        <a:bodyPr/>
        <a:lstStyle/>
        <a:p>
          <a:r>
            <a:rPr lang="it-IT" dirty="0" smtClean="0"/>
            <a:t>Punti di forza</a:t>
          </a:r>
          <a:endParaRPr lang="it-IT" dirty="0"/>
        </a:p>
      </dgm:t>
    </dgm:pt>
    <dgm:pt modelId="{A4C1255F-FB4B-47EE-B885-5031FE502D6C}" type="parTrans" cxnId="{246EB09F-985D-4EFD-AFF4-0AB71D4B78D5}">
      <dgm:prSet/>
      <dgm:spPr/>
      <dgm:t>
        <a:bodyPr/>
        <a:lstStyle/>
        <a:p>
          <a:endParaRPr lang="it-IT"/>
        </a:p>
      </dgm:t>
    </dgm:pt>
    <dgm:pt modelId="{350544F8-333C-4939-9D6D-52E4A31F0F48}" type="sibTrans" cxnId="{246EB09F-985D-4EFD-AFF4-0AB71D4B78D5}">
      <dgm:prSet/>
      <dgm:spPr/>
      <dgm:t>
        <a:bodyPr/>
        <a:lstStyle/>
        <a:p>
          <a:endParaRPr lang="it-IT"/>
        </a:p>
      </dgm:t>
    </dgm:pt>
    <dgm:pt modelId="{09E1C0A4-3D9B-4DF2-83C6-47149AA35C01}">
      <dgm:prSet phldrT="[Testo]"/>
      <dgm:spPr/>
      <dgm:t>
        <a:bodyPr/>
        <a:lstStyle/>
        <a:p>
          <a:r>
            <a:rPr lang="it-IT" dirty="0" smtClean="0"/>
            <a:t>Benessere</a:t>
          </a:r>
          <a:endParaRPr lang="it-IT" dirty="0"/>
        </a:p>
      </dgm:t>
    </dgm:pt>
    <dgm:pt modelId="{454D6237-5892-406E-A01F-A04809C53472}" type="parTrans" cxnId="{690332A6-F2F4-42C6-A434-A8F1E4C79618}">
      <dgm:prSet/>
      <dgm:spPr/>
      <dgm:t>
        <a:bodyPr/>
        <a:lstStyle/>
        <a:p>
          <a:endParaRPr lang="it-IT"/>
        </a:p>
      </dgm:t>
    </dgm:pt>
    <dgm:pt modelId="{3A67DB34-84A4-4CB1-9949-CF15A6F82E79}" type="sibTrans" cxnId="{690332A6-F2F4-42C6-A434-A8F1E4C79618}">
      <dgm:prSet/>
      <dgm:spPr/>
      <dgm:t>
        <a:bodyPr/>
        <a:lstStyle/>
        <a:p>
          <a:endParaRPr lang="it-IT"/>
        </a:p>
      </dgm:t>
    </dgm:pt>
    <dgm:pt modelId="{B716ECD0-9625-4FCC-ABFE-E2633F7D62AE}">
      <dgm:prSet phldrT="[Testo]"/>
      <dgm:spPr/>
      <dgm:t>
        <a:bodyPr/>
        <a:lstStyle/>
        <a:p>
          <a:r>
            <a:rPr lang="it-IT" dirty="0" smtClean="0"/>
            <a:t>Apprendimento</a:t>
          </a:r>
          <a:endParaRPr lang="it-IT" dirty="0"/>
        </a:p>
      </dgm:t>
    </dgm:pt>
    <dgm:pt modelId="{1EFE8BD4-904E-4E2E-8836-3BE185FADD2E}" type="parTrans" cxnId="{71E03445-2620-469E-A4B2-D1BDC21AE3B0}">
      <dgm:prSet/>
      <dgm:spPr/>
      <dgm:t>
        <a:bodyPr/>
        <a:lstStyle/>
        <a:p>
          <a:endParaRPr lang="it-IT"/>
        </a:p>
      </dgm:t>
    </dgm:pt>
    <dgm:pt modelId="{92377FF4-C6E5-4CC1-8EE5-39A8FA12BE50}" type="sibTrans" cxnId="{71E03445-2620-469E-A4B2-D1BDC21AE3B0}">
      <dgm:prSet/>
      <dgm:spPr/>
      <dgm:t>
        <a:bodyPr/>
        <a:lstStyle/>
        <a:p>
          <a:endParaRPr lang="it-IT"/>
        </a:p>
      </dgm:t>
    </dgm:pt>
    <dgm:pt modelId="{3CA6FE73-5F3D-4976-A9A2-6E31078C37A1}">
      <dgm:prSet phldrT="[Testo]"/>
      <dgm:spPr/>
      <dgm:t>
        <a:bodyPr/>
        <a:lstStyle/>
        <a:p>
          <a:r>
            <a:rPr lang="it-IT" dirty="0" smtClean="0"/>
            <a:t>Criticità</a:t>
          </a:r>
          <a:endParaRPr lang="it-IT" dirty="0"/>
        </a:p>
      </dgm:t>
    </dgm:pt>
    <dgm:pt modelId="{B16C59B0-CD3B-48B9-BC7E-15F8D43CD9B8}" type="parTrans" cxnId="{37B2D248-E7B2-4A7F-9741-30D5729FCE7D}">
      <dgm:prSet/>
      <dgm:spPr/>
      <dgm:t>
        <a:bodyPr/>
        <a:lstStyle/>
        <a:p>
          <a:endParaRPr lang="it-IT"/>
        </a:p>
      </dgm:t>
    </dgm:pt>
    <dgm:pt modelId="{EDFD8FB9-C8D4-4528-8FD9-DBEE6938D6A0}" type="sibTrans" cxnId="{37B2D248-E7B2-4A7F-9741-30D5729FCE7D}">
      <dgm:prSet/>
      <dgm:spPr/>
      <dgm:t>
        <a:bodyPr/>
        <a:lstStyle/>
        <a:p>
          <a:endParaRPr lang="it-IT"/>
        </a:p>
      </dgm:t>
    </dgm:pt>
    <dgm:pt modelId="{A4283287-CA74-4E83-B2D0-4FBCCA621F19}">
      <dgm:prSet phldrT="[Testo]"/>
      <dgm:spPr/>
      <dgm:t>
        <a:bodyPr/>
        <a:lstStyle/>
        <a:p>
          <a:r>
            <a:rPr lang="it-IT" dirty="0" smtClean="0"/>
            <a:t>«Ascoltare è faticoso»</a:t>
          </a:r>
          <a:endParaRPr lang="it-IT" dirty="0"/>
        </a:p>
      </dgm:t>
    </dgm:pt>
    <dgm:pt modelId="{FBAF5A8B-5B5A-4431-8594-A553EDD0754E}" type="parTrans" cxnId="{A0FC3970-E6CE-4C44-A921-F5CAB4DD38B3}">
      <dgm:prSet/>
      <dgm:spPr/>
      <dgm:t>
        <a:bodyPr/>
        <a:lstStyle/>
        <a:p>
          <a:endParaRPr lang="it-IT"/>
        </a:p>
      </dgm:t>
    </dgm:pt>
    <dgm:pt modelId="{44030B5C-07C0-4158-911F-9BBBF07942BB}" type="sibTrans" cxnId="{A0FC3970-E6CE-4C44-A921-F5CAB4DD38B3}">
      <dgm:prSet/>
      <dgm:spPr/>
      <dgm:t>
        <a:bodyPr/>
        <a:lstStyle/>
        <a:p>
          <a:endParaRPr lang="it-IT"/>
        </a:p>
      </dgm:t>
    </dgm:pt>
    <dgm:pt modelId="{E01C9C56-419B-4941-8BCA-77F834F5F21B}">
      <dgm:prSet phldrT="[Testo]"/>
      <dgm:spPr/>
      <dgm:t>
        <a:bodyPr/>
        <a:lstStyle/>
        <a:p>
          <a:r>
            <a:rPr lang="it-IT" dirty="0" smtClean="0"/>
            <a:t>«Non ho tempo»</a:t>
          </a:r>
          <a:endParaRPr lang="it-IT" dirty="0"/>
        </a:p>
      </dgm:t>
    </dgm:pt>
    <dgm:pt modelId="{856049B8-8729-4F54-AF90-50C7BFD964D8}" type="parTrans" cxnId="{31130531-FAC7-4AD1-AC14-BEE55D47B046}">
      <dgm:prSet/>
      <dgm:spPr/>
      <dgm:t>
        <a:bodyPr/>
        <a:lstStyle/>
        <a:p>
          <a:endParaRPr lang="it-IT"/>
        </a:p>
      </dgm:t>
    </dgm:pt>
    <dgm:pt modelId="{851687D1-BEB9-4D46-A82E-28F12185F311}" type="sibTrans" cxnId="{31130531-FAC7-4AD1-AC14-BEE55D47B046}">
      <dgm:prSet/>
      <dgm:spPr/>
      <dgm:t>
        <a:bodyPr/>
        <a:lstStyle/>
        <a:p>
          <a:endParaRPr lang="it-IT"/>
        </a:p>
      </dgm:t>
    </dgm:pt>
    <dgm:pt modelId="{1F1658FB-D406-4440-B33F-D93E28764AFA}">
      <dgm:prSet phldrT="[Testo]"/>
      <dgm:spPr/>
      <dgm:t>
        <a:bodyPr/>
        <a:lstStyle/>
        <a:p>
          <a:r>
            <a:rPr lang="it-IT" dirty="0" smtClean="0"/>
            <a:t>«Ho sempre fatto così»</a:t>
          </a:r>
          <a:endParaRPr lang="it-IT" dirty="0"/>
        </a:p>
      </dgm:t>
    </dgm:pt>
    <dgm:pt modelId="{B0FACD65-8563-439B-8EDD-C3C75250E950}" type="parTrans" cxnId="{3099BE31-9AEB-4187-A065-2390389DF4B8}">
      <dgm:prSet/>
      <dgm:spPr/>
      <dgm:t>
        <a:bodyPr/>
        <a:lstStyle/>
        <a:p>
          <a:endParaRPr lang="it-IT"/>
        </a:p>
      </dgm:t>
    </dgm:pt>
    <dgm:pt modelId="{A0E07605-079D-434E-BAF7-9F207BFF4A04}" type="sibTrans" cxnId="{3099BE31-9AEB-4187-A065-2390389DF4B8}">
      <dgm:prSet/>
      <dgm:spPr/>
      <dgm:t>
        <a:bodyPr/>
        <a:lstStyle/>
        <a:p>
          <a:endParaRPr lang="it-IT"/>
        </a:p>
      </dgm:t>
    </dgm:pt>
    <dgm:pt modelId="{2E6C796C-F5C1-489A-9CD6-A03DF5752B4F}">
      <dgm:prSet phldrT="[Testo]"/>
      <dgm:spPr/>
      <dgm:t>
        <a:bodyPr/>
        <a:lstStyle/>
        <a:p>
          <a:r>
            <a:rPr lang="it-IT" dirty="0" smtClean="0"/>
            <a:t>Soddisfazione</a:t>
          </a:r>
          <a:endParaRPr lang="it-IT" dirty="0"/>
        </a:p>
      </dgm:t>
    </dgm:pt>
    <dgm:pt modelId="{B4E3CFD2-02A5-4DD1-8AEE-BB4095A6D269}" type="parTrans" cxnId="{B7944841-E155-4B41-9683-5040A9843BF0}">
      <dgm:prSet/>
      <dgm:spPr/>
      <dgm:t>
        <a:bodyPr/>
        <a:lstStyle/>
        <a:p>
          <a:endParaRPr lang="it-IT"/>
        </a:p>
      </dgm:t>
    </dgm:pt>
    <dgm:pt modelId="{D196026B-8E05-430E-9075-17D5BF8FD037}" type="sibTrans" cxnId="{B7944841-E155-4B41-9683-5040A9843BF0}">
      <dgm:prSet/>
      <dgm:spPr/>
      <dgm:t>
        <a:bodyPr/>
        <a:lstStyle/>
        <a:p>
          <a:endParaRPr lang="it-IT"/>
        </a:p>
      </dgm:t>
    </dgm:pt>
    <dgm:pt modelId="{B871BAD2-AD3A-4235-95F0-935A75848648}">
      <dgm:prSet phldrT="[Testo]"/>
      <dgm:spPr/>
      <dgm:t>
        <a:bodyPr/>
        <a:lstStyle/>
        <a:p>
          <a:r>
            <a:rPr lang="it-IT" dirty="0" smtClean="0"/>
            <a:t>Miglioramento</a:t>
          </a:r>
          <a:endParaRPr lang="it-IT" dirty="0"/>
        </a:p>
      </dgm:t>
    </dgm:pt>
    <dgm:pt modelId="{BE889185-C99C-4579-A1D5-51FBDD16D97E}" type="parTrans" cxnId="{F41DD040-3276-469A-AEF4-C026E4D9EF44}">
      <dgm:prSet/>
      <dgm:spPr/>
      <dgm:t>
        <a:bodyPr/>
        <a:lstStyle/>
        <a:p>
          <a:endParaRPr lang="it-IT"/>
        </a:p>
      </dgm:t>
    </dgm:pt>
    <dgm:pt modelId="{E1FDA5C7-AD7F-403C-851E-B9A158920431}" type="sibTrans" cxnId="{F41DD040-3276-469A-AEF4-C026E4D9EF44}">
      <dgm:prSet/>
      <dgm:spPr/>
      <dgm:t>
        <a:bodyPr/>
        <a:lstStyle/>
        <a:p>
          <a:endParaRPr lang="it-IT"/>
        </a:p>
      </dgm:t>
    </dgm:pt>
    <dgm:pt modelId="{DADAEF0E-00A7-4699-AEF8-EE247B2C556D}" type="pres">
      <dgm:prSet presAssocID="{C58505C5-B8AA-4490-B88E-E931C46750E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2C21E601-023D-404C-928D-D207D71A803B}" type="pres">
      <dgm:prSet presAssocID="{C58505C5-B8AA-4490-B88E-E931C46750ED}" presName="dummyMaxCanvas" presStyleCnt="0"/>
      <dgm:spPr/>
    </dgm:pt>
    <dgm:pt modelId="{C6D8AD04-8F78-4E32-9042-EA1644F71EFF}" type="pres">
      <dgm:prSet presAssocID="{C58505C5-B8AA-4490-B88E-E931C46750ED}" presName="parentComposite" presStyleCnt="0"/>
      <dgm:spPr/>
    </dgm:pt>
    <dgm:pt modelId="{406253EF-16CB-43B6-8166-A1F6BADC324A}" type="pres">
      <dgm:prSet presAssocID="{C58505C5-B8AA-4490-B88E-E931C46750ED}" presName="parent1" presStyleLbl="alignAccFollowNode1" presStyleIdx="0" presStyleCnt="4" custScaleX="124558">
        <dgm:presLayoutVars>
          <dgm:chMax val="4"/>
        </dgm:presLayoutVars>
      </dgm:prSet>
      <dgm:spPr/>
    </dgm:pt>
    <dgm:pt modelId="{AF773213-6463-4857-B994-4F702DBD000D}" type="pres">
      <dgm:prSet presAssocID="{C58505C5-B8AA-4490-B88E-E931C46750ED}" presName="parent2" presStyleLbl="alignAccFollowNode1" presStyleIdx="1" presStyleCnt="4" custScaleX="121212">
        <dgm:presLayoutVars>
          <dgm:chMax val="4"/>
        </dgm:presLayoutVars>
      </dgm:prSet>
      <dgm:spPr/>
    </dgm:pt>
    <dgm:pt modelId="{71505FA1-4D5A-4573-9797-20693224C7F9}" type="pres">
      <dgm:prSet presAssocID="{C58505C5-B8AA-4490-B88E-E931C46750ED}" presName="childrenComposite" presStyleCnt="0"/>
      <dgm:spPr/>
    </dgm:pt>
    <dgm:pt modelId="{73C307D5-71E7-4B7F-A902-057AA41ED20B}" type="pres">
      <dgm:prSet presAssocID="{C58505C5-B8AA-4490-B88E-E931C46750ED}" presName="dummyMaxCanvas_ChildArea" presStyleCnt="0"/>
      <dgm:spPr/>
    </dgm:pt>
    <dgm:pt modelId="{D239A0C5-2E49-473B-9B8C-63DD44A1496A}" type="pres">
      <dgm:prSet presAssocID="{C58505C5-B8AA-4490-B88E-E931C46750ED}" presName="fulcrum" presStyleLbl="alignAccFollowNode1" presStyleIdx="2" presStyleCnt="4"/>
      <dgm:spPr/>
    </dgm:pt>
    <dgm:pt modelId="{8CC427D0-6BA6-4372-B7E8-B3AFC47D5280}" type="pres">
      <dgm:prSet presAssocID="{C58505C5-B8AA-4490-B88E-E931C46750ED}" presName="balance_43" presStyleLbl="alignAccFollowNode1" presStyleIdx="3" presStyleCnt="4">
        <dgm:presLayoutVars>
          <dgm:bulletEnabled val="1"/>
        </dgm:presLayoutVars>
      </dgm:prSet>
      <dgm:spPr/>
    </dgm:pt>
    <dgm:pt modelId="{AD35A5E3-8149-418F-B307-6DAD31C1480A}" type="pres">
      <dgm:prSet presAssocID="{C58505C5-B8AA-4490-B88E-E931C46750ED}" presName="left_43_1" presStyleLbl="node1" presStyleIdx="0" presStyleCnt="7">
        <dgm:presLayoutVars>
          <dgm:bulletEnabled val="1"/>
        </dgm:presLayoutVars>
      </dgm:prSet>
      <dgm:spPr/>
    </dgm:pt>
    <dgm:pt modelId="{0C78EDB4-0A99-4173-81B9-1B89B982969D}" type="pres">
      <dgm:prSet presAssocID="{C58505C5-B8AA-4490-B88E-E931C46750ED}" presName="left_43_2" presStyleLbl="node1" presStyleIdx="1" presStyleCnt="7">
        <dgm:presLayoutVars>
          <dgm:bulletEnabled val="1"/>
        </dgm:presLayoutVars>
      </dgm:prSet>
      <dgm:spPr/>
    </dgm:pt>
    <dgm:pt modelId="{642C3796-C1AE-4BB8-BA49-6B08FA8CAC6E}" type="pres">
      <dgm:prSet presAssocID="{C58505C5-B8AA-4490-B88E-E931C46750ED}" presName="left_43_3" presStyleLbl="node1" presStyleIdx="2" presStyleCnt="7">
        <dgm:presLayoutVars>
          <dgm:bulletEnabled val="1"/>
        </dgm:presLayoutVars>
      </dgm:prSet>
      <dgm:spPr/>
    </dgm:pt>
    <dgm:pt modelId="{B3CC8A08-D2AE-4AAB-8BD0-5D93109BDE0E}" type="pres">
      <dgm:prSet presAssocID="{C58505C5-B8AA-4490-B88E-E931C46750ED}" presName="left_43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97E071E-17DC-4C72-9C6B-DF5148DC0DE1}" type="pres">
      <dgm:prSet presAssocID="{C58505C5-B8AA-4490-B88E-E931C46750ED}" presName="right_43_1" presStyleLbl="node1" presStyleIdx="4" presStyleCnt="7">
        <dgm:presLayoutVars>
          <dgm:bulletEnabled val="1"/>
        </dgm:presLayoutVars>
      </dgm:prSet>
      <dgm:spPr/>
    </dgm:pt>
    <dgm:pt modelId="{5E4E8E6D-7CE3-469D-A09E-C7736ECB36EA}" type="pres">
      <dgm:prSet presAssocID="{C58505C5-B8AA-4490-B88E-E931C46750ED}" presName="right_43_2" presStyleLbl="node1" presStyleIdx="5" presStyleCnt="7">
        <dgm:presLayoutVars>
          <dgm:bulletEnabled val="1"/>
        </dgm:presLayoutVars>
      </dgm:prSet>
      <dgm:spPr/>
    </dgm:pt>
    <dgm:pt modelId="{DADADBCD-CF4F-4AC5-9F7A-9DCB2AEA3BCC}" type="pres">
      <dgm:prSet presAssocID="{C58505C5-B8AA-4490-B88E-E931C46750ED}" presName="right_43_3" presStyleLbl="node1" presStyleIdx="6" presStyleCnt="7">
        <dgm:presLayoutVars>
          <dgm:bulletEnabled val="1"/>
        </dgm:presLayoutVars>
      </dgm:prSet>
      <dgm:spPr/>
    </dgm:pt>
  </dgm:ptLst>
  <dgm:cxnLst>
    <dgm:cxn modelId="{71E03445-2620-469E-A4B2-D1BDC21AE3B0}" srcId="{CF6238D3-6259-41A6-AE57-D88176B4FB1E}" destId="{B716ECD0-9625-4FCC-ABFE-E2633F7D62AE}" srcOrd="1" destOrd="0" parTransId="{1EFE8BD4-904E-4E2E-8836-3BE185FADD2E}" sibTransId="{92377FF4-C6E5-4CC1-8EE5-39A8FA12BE50}"/>
    <dgm:cxn modelId="{246EB09F-985D-4EFD-AFF4-0AB71D4B78D5}" srcId="{C58505C5-B8AA-4490-B88E-E931C46750ED}" destId="{CF6238D3-6259-41A6-AE57-D88176B4FB1E}" srcOrd="0" destOrd="0" parTransId="{A4C1255F-FB4B-47EE-B885-5031FE502D6C}" sibTransId="{350544F8-333C-4939-9D6D-52E4A31F0F48}"/>
    <dgm:cxn modelId="{29D03C07-BC05-4BAF-8E50-2880D90733D3}" type="presOf" srcId="{2E6C796C-F5C1-489A-9CD6-A03DF5752B4F}" destId="{642C3796-C1AE-4BB8-BA49-6B08FA8CAC6E}" srcOrd="0" destOrd="0" presId="urn:microsoft.com/office/officeart/2005/8/layout/balance1"/>
    <dgm:cxn modelId="{FAAA2B78-A875-4D3C-94CF-D12AF6604D3C}" type="presOf" srcId="{1F1658FB-D406-4440-B33F-D93E28764AFA}" destId="{DADADBCD-CF4F-4AC5-9F7A-9DCB2AEA3BCC}" srcOrd="0" destOrd="0" presId="urn:microsoft.com/office/officeart/2005/8/layout/balance1"/>
    <dgm:cxn modelId="{F41DD040-3276-469A-AEF4-C026E4D9EF44}" srcId="{CF6238D3-6259-41A6-AE57-D88176B4FB1E}" destId="{B871BAD2-AD3A-4235-95F0-935A75848648}" srcOrd="3" destOrd="0" parTransId="{BE889185-C99C-4579-A1D5-51FBDD16D97E}" sibTransId="{E1FDA5C7-AD7F-403C-851E-B9A158920431}"/>
    <dgm:cxn modelId="{37B2D248-E7B2-4A7F-9741-30D5729FCE7D}" srcId="{C58505C5-B8AA-4490-B88E-E931C46750ED}" destId="{3CA6FE73-5F3D-4976-A9A2-6E31078C37A1}" srcOrd="1" destOrd="0" parTransId="{B16C59B0-CD3B-48B9-BC7E-15F8D43CD9B8}" sibTransId="{EDFD8FB9-C8D4-4528-8FD9-DBEE6938D6A0}"/>
    <dgm:cxn modelId="{690332A6-F2F4-42C6-A434-A8F1E4C79618}" srcId="{CF6238D3-6259-41A6-AE57-D88176B4FB1E}" destId="{09E1C0A4-3D9B-4DF2-83C6-47149AA35C01}" srcOrd="0" destOrd="0" parTransId="{454D6237-5892-406E-A01F-A04809C53472}" sibTransId="{3A67DB34-84A4-4CB1-9949-CF15A6F82E79}"/>
    <dgm:cxn modelId="{B8668D19-3440-47A1-8FE2-7ABBA17B5E72}" type="presOf" srcId="{09E1C0A4-3D9B-4DF2-83C6-47149AA35C01}" destId="{AD35A5E3-8149-418F-B307-6DAD31C1480A}" srcOrd="0" destOrd="0" presId="urn:microsoft.com/office/officeart/2005/8/layout/balance1"/>
    <dgm:cxn modelId="{C6252411-D998-47E7-8DB7-DE3426A365EA}" type="presOf" srcId="{E01C9C56-419B-4941-8BCA-77F834F5F21B}" destId="{5E4E8E6D-7CE3-469D-A09E-C7736ECB36EA}" srcOrd="0" destOrd="0" presId="urn:microsoft.com/office/officeart/2005/8/layout/balance1"/>
    <dgm:cxn modelId="{5E2893B0-1EAE-4D88-A03E-752BA50AD604}" type="presOf" srcId="{A4283287-CA74-4E83-B2D0-4FBCCA621F19}" destId="{397E071E-17DC-4C72-9C6B-DF5148DC0DE1}" srcOrd="0" destOrd="0" presId="urn:microsoft.com/office/officeart/2005/8/layout/balance1"/>
    <dgm:cxn modelId="{8933C365-99C2-4333-B693-A9A6ACD5196A}" type="presOf" srcId="{C58505C5-B8AA-4490-B88E-E931C46750ED}" destId="{DADAEF0E-00A7-4699-AEF8-EE247B2C556D}" srcOrd="0" destOrd="0" presId="urn:microsoft.com/office/officeart/2005/8/layout/balance1"/>
    <dgm:cxn modelId="{31130531-FAC7-4AD1-AC14-BEE55D47B046}" srcId="{3CA6FE73-5F3D-4976-A9A2-6E31078C37A1}" destId="{E01C9C56-419B-4941-8BCA-77F834F5F21B}" srcOrd="1" destOrd="0" parTransId="{856049B8-8729-4F54-AF90-50C7BFD964D8}" sibTransId="{851687D1-BEB9-4D46-A82E-28F12185F311}"/>
    <dgm:cxn modelId="{3099BE31-9AEB-4187-A065-2390389DF4B8}" srcId="{3CA6FE73-5F3D-4976-A9A2-6E31078C37A1}" destId="{1F1658FB-D406-4440-B33F-D93E28764AFA}" srcOrd="2" destOrd="0" parTransId="{B0FACD65-8563-439B-8EDD-C3C75250E950}" sibTransId="{A0E07605-079D-434E-BAF7-9F207BFF4A04}"/>
    <dgm:cxn modelId="{099754B2-FDDB-4CCB-B507-E01E411A0218}" type="presOf" srcId="{B871BAD2-AD3A-4235-95F0-935A75848648}" destId="{B3CC8A08-D2AE-4AAB-8BD0-5D93109BDE0E}" srcOrd="0" destOrd="0" presId="urn:microsoft.com/office/officeart/2005/8/layout/balance1"/>
    <dgm:cxn modelId="{A0FC3970-E6CE-4C44-A921-F5CAB4DD38B3}" srcId="{3CA6FE73-5F3D-4976-A9A2-6E31078C37A1}" destId="{A4283287-CA74-4E83-B2D0-4FBCCA621F19}" srcOrd="0" destOrd="0" parTransId="{FBAF5A8B-5B5A-4431-8594-A553EDD0754E}" sibTransId="{44030B5C-07C0-4158-911F-9BBBF07942BB}"/>
    <dgm:cxn modelId="{B7944841-E155-4B41-9683-5040A9843BF0}" srcId="{CF6238D3-6259-41A6-AE57-D88176B4FB1E}" destId="{2E6C796C-F5C1-489A-9CD6-A03DF5752B4F}" srcOrd="2" destOrd="0" parTransId="{B4E3CFD2-02A5-4DD1-8AEE-BB4095A6D269}" sibTransId="{D196026B-8E05-430E-9075-17D5BF8FD037}"/>
    <dgm:cxn modelId="{FC722A08-7A6A-4DDC-A9E7-C03EC63BBF09}" type="presOf" srcId="{3CA6FE73-5F3D-4976-A9A2-6E31078C37A1}" destId="{AF773213-6463-4857-B994-4F702DBD000D}" srcOrd="0" destOrd="0" presId="urn:microsoft.com/office/officeart/2005/8/layout/balance1"/>
    <dgm:cxn modelId="{75B1AB09-3EB3-430F-9C19-7A51D77694BC}" type="presOf" srcId="{CF6238D3-6259-41A6-AE57-D88176B4FB1E}" destId="{406253EF-16CB-43B6-8166-A1F6BADC324A}" srcOrd="0" destOrd="0" presId="urn:microsoft.com/office/officeart/2005/8/layout/balance1"/>
    <dgm:cxn modelId="{758E49FE-0172-4B6B-B3F4-C6595762BAF0}" type="presOf" srcId="{B716ECD0-9625-4FCC-ABFE-E2633F7D62AE}" destId="{0C78EDB4-0A99-4173-81B9-1B89B982969D}" srcOrd="0" destOrd="0" presId="urn:microsoft.com/office/officeart/2005/8/layout/balance1"/>
    <dgm:cxn modelId="{6B172FCF-9353-4931-994B-BEF2596AB6A9}" type="presParOf" srcId="{DADAEF0E-00A7-4699-AEF8-EE247B2C556D}" destId="{2C21E601-023D-404C-928D-D207D71A803B}" srcOrd="0" destOrd="0" presId="urn:microsoft.com/office/officeart/2005/8/layout/balance1"/>
    <dgm:cxn modelId="{CC7611DC-538F-4D8B-AE8D-AA563C93A1DC}" type="presParOf" srcId="{DADAEF0E-00A7-4699-AEF8-EE247B2C556D}" destId="{C6D8AD04-8F78-4E32-9042-EA1644F71EFF}" srcOrd="1" destOrd="0" presId="urn:microsoft.com/office/officeart/2005/8/layout/balance1"/>
    <dgm:cxn modelId="{79EEE13D-CD08-4CAF-BED0-752EA17B08A2}" type="presParOf" srcId="{C6D8AD04-8F78-4E32-9042-EA1644F71EFF}" destId="{406253EF-16CB-43B6-8166-A1F6BADC324A}" srcOrd="0" destOrd="0" presId="urn:microsoft.com/office/officeart/2005/8/layout/balance1"/>
    <dgm:cxn modelId="{0CB82FB9-69D5-40D6-842B-9301EC52F52A}" type="presParOf" srcId="{C6D8AD04-8F78-4E32-9042-EA1644F71EFF}" destId="{AF773213-6463-4857-B994-4F702DBD000D}" srcOrd="1" destOrd="0" presId="urn:microsoft.com/office/officeart/2005/8/layout/balance1"/>
    <dgm:cxn modelId="{8FB5BAD3-3A40-456E-9507-6940AF3FC326}" type="presParOf" srcId="{DADAEF0E-00A7-4699-AEF8-EE247B2C556D}" destId="{71505FA1-4D5A-4573-9797-20693224C7F9}" srcOrd="2" destOrd="0" presId="urn:microsoft.com/office/officeart/2005/8/layout/balance1"/>
    <dgm:cxn modelId="{CE6EA5E7-A6E1-48A7-9E79-DE2C38E764A2}" type="presParOf" srcId="{71505FA1-4D5A-4573-9797-20693224C7F9}" destId="{73C307D5-71E7-4B7F-A902-057AA41ED20B}" srcOrd="0" destOrd="0" presId="urn:microsoft.com/office/officeart/2005/8/layout/balance1"/>
    <dgm:cxn modelId="{813D202F-15DF-4D3C-BEDA-D04BD3A356CC}" type="presParOf" srcId="{71505FA1-4D5A-4573-9797-20693224C7F9}" destId="{D239A0C5-2E49-473B-9B8C-63DD44A1496A}" srcOrd="1" destOrd="0" presId="urn:microsoft.com/office/officeart/2005/8/layout/balance1"/>
    <dgm:cxn modelId="{99F4D621-C041-485E-BF1C-E8D4C6222C77}" type="presParOf" srcId="{71505FA1-4D5A-4573-9797-20693224C7F9}" destId="{8CC427D0-6BA6-4372-B7E8-B3AFC47D5280}" srcOrd="2" destOrd="0" presId="urn:microsoft.com/office/officeart/2005/8/layout/balance1"/>
    <dgm:cxn modelId="{A0990705-B7CE-4317-AF57-CEB17EE4BCFD}" type="presParOf" srcId="{71505FA1-4D5A-4573-9797-20693224C7F9}" destId="{AD35A5E3-8149-418F-B307-6DAD31C1480A}" srcOrd="3" destOrd="0" presId="urn:microsoft.com/office/officeart/2005/8/layout/balance1"/>
    <dgm:cxn modelId="{12482028-CF66-4F8B-9279-64A7C2F181D0}" type="presParOf" srcId="{71505FA1-4D5A-4573-9797-20693224C7F9}" destId="{0C78EDB4-0A99-4173-81B9-1B89B982969D}" srcOrd="4" destOrd="0" presId="urn:microsoft.com/office/officeart/2005/8/layout/balance1"/>
    <dgm:cxn modelId="{DD8F5D65-35ED-4494-AEF1-5A313586B56E}" type="presParOf" srcId="{71505FA1-4D5A-4573-9797-20693224C7F9}" destId="{642C3796-C1AE-4BB8-BA49-6B08FA8CAC6E}" srcOrd="5" destOrd="0" presId="urn:microsoft.com/office/officeart/2005/8/layout/balance1"/>
    <dgm:cxn modelId="{45F2C38F-1C01-43FA-A238-48CE0CED4F76}" type="presParOf" srcId="{71505FA1-4D5A-4573-9797-20693224C7F9}" destId="{B3CC8A08-D2AE-4AAB-8BD0-5D93109BDE0E}" srcOrd="6" destOrd="0" presId="urn:microsoft.com/office/officeart/2005/8/layout/balance1"/>
    <dgm:cxn modelId="{9AAB734E-6F3D-4054-A624-663E78AFA177}" type="presParOf" srcId="{71505FA1-4D5A-4573-9797-20693224C7F9}" destId="{397E071E-17DC-4C72-9C6B-DF5148DC0DE1}" srcOrd="7" destOrd="0" presId="urn:microsoft.com/office/officeart/2005/8/layout/balance1"/>
    <dgm:cxn modelId="{9B1C38EB-4E4B-450A-8747-F6E08BFC6E48}" type="presParOf" srcId="{71505FA1-4D5A-4573-9797-20693224C7F9}" destId="{5E4E8E6D-7CE3-469D-A09E-C7736ECB36EA}" srcOrd="8" destOrd="0" presId="urn:microsoft.com/office/officeart/2005/8/layout/balance1"/>
    <dgm:cxn modelId="{550CD47F-C256-4BB2-A7B5-8ADDCCD7CF6D}" type="presParOf" srcId="{71505FA1-4D5A-4573-9797-20693224C7F9}" destId="{DADADBCD-CF4F-4AC5-9F7A-9DCB2AEA3BC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B7C6EB6-2C89-425C-950C-67BA7F01757C}" type="doc">
      <dgm:prSet loTypeId="urn:microsoft.com/office/officeart/2005/8/layout/hProcess9" loCatId="process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endParaRPr lang="it-IT"/>
        </a:p>
      </dgm:t>
    </dgm:pt>
    <dgm:pt modelId="{D6937797-582C-46C3-BFDD-07D5D558E515}">
      <dgm:prSet/>
      <dgm:spPr/>
      <dgm:t>
        <a:bodyPr/>
        <a:lstStyle/>
        <a:p>
          <a:pPr rtl="0"/>
          <a:r>
            <a:rPr lang="it-IT" smtClean="0"/>
            <a:t>Confronto le mie opinioni con i colleghi</a:t>
          </a:r>
          <a:endParaRPr lang="it-IT"/>
        </a:p>
      </dgm:t>
    </dgm:pt>
    <dgm:pt modelId="{F7DE1223-0A64-4F08-8A13-97E6A319E84E}" type="parTrans" cxnId="{357F128A-A066-4AAE-B5D6-CFFF71384F44}">
      <dgm:prSet/>
      <dgm:spPr/>
      <dgm:t>
        <a:bodyPr/>
        <a:lstStyle/>
        <a:p>
          <a:endParaRPr lang="it-IT"/>
        </a:p>
      </dgm:t>
    </dgm:pt>
    <dgm:pt modelId="{6DB64912-E87D-4A3E-BE3C-08DC12B5DEC4}" type="sibTrans" cxnId="{357F128A-A066-4AAE-B5D6-CFFF71384F44}">
      <dgm:prSet/>
      <dgm:spPr/>
      <dgm:t>
        <a:bodyPr/>
        <a:lstStyle/>
        <a:p>
          <a:endParaRPr lang="it-IT"/>
        </a:p>
      </dgm:t>
    </dgm:pt>
    <dgm:pt modelId="{DB135916-7EC6-4A85-A9A3-1E7A58EE8A7A}">
      <dgm:prSet/>
      <dgm:spPr/>
      <dgm:t>
        <a:bodyPr/>
        <a:lstStyle/>
        <a:p>
          <a:pPr rtl="0"/>
          <a:r>
            <a:rPr lang="it-IT" smtClean="0"/>
            <a:t>Ascolto il punto di vista delle famiglie</a:t>
          </a:r>
          <a:endParaRPr lang="it-IT"/>
        </a:p>
      </dgm:t>
    </dgm:pt>
    <dgm:pt modelId="{7D366AA3-745B-429D-AEFA-D8026E1FDE74}" type="parTrans" cxnId="{75171AE2-2A34-4196-8CD6-C778BCE75BFD}">
      <dgm:prSet/>
      <dgm:spPr/>
      <dgm:t>
        <a:bodyPr/>
        <a:lstStyle/>
        <a:p>
          <a:endParaRPr lang="it-IT"/>
        </a:p>
      </dgm:t>
    </dgm:pt>
    <dgm:pt modelId="{4655F833-A9F3-4816-9296-E67471E06CA5}" type="sibTrans" cxnId="{75171AE2-2A34-4196-8CD6-C778BCE75BFD}">
      <dgm:prSet/>
      <dgm:spPr/>
      <dgm:t>
        <a:bodyPr/>
        <a:lstStyle/>
        <a:p>
          <a:endParaRPr lang="it-IT"/>
        </a:p>
      </dgm:t>
    </dgm:pt>
    <dgm:pt modelId="{2C34FB08-14E8-473F-B713-6862D6DDC758}">
      <dgm:prSet/>
      <dgm:spPr/>
      <dgm:t>
        <a:bodyPr/>
        <a:lstStyle/>
        <a:p>
          <a:pPr rtl="0"/>
          <a:r>
            <a:rPr lang="it-IT" smtClean="0"/>
            <a:t>Mi fido dei collaboratori </a:t>
          </a:r>
          <a:endParaRPr lang="it-IT"/>
        </a:p>
      </dgm:t>
    </dgm:pt>
    <dgm:pt modelId="{6C254C02-CBEF-4B8F-AFCA-7FABF0664787}" type="parTrans" cxnId="{354D5E85-11DD-41EF-8EA5-D61E17469A43}">
      <dgm:prSet/>
      <dgm:spPr/>
      <dgm:t>
        <a:bodyPr/>
        <a:lstStyle/>
        <a:p>
          <a:endParaRPr lang="it-IT"/>
        </a:p>
      </dgm:t>
    </dgm:pt>
    <dgm:pt modelId="{0565EA6F-2414-4A75-8351-1DF6A016744C}" type="sibTrans" cxnId="{354D5E85-11DD-41EF-8EA5-D61E17469A43}">
      <dgm:prSet/>
      <dgm:spPr/>
      <dgm:t>
        <a:bodyPr/>
        <a:lstStyle/>
        <a:p>
          <a:endParaRPr lang="it-IT"/>
        </a:p>
      </dgm:t>
    </dgm:pt>
    <dgm:pt modelId="{DCBC8B11-3990-4E49-BD09-3E426C9D7238}">
      <dgm:prSet/>
      <dgm:spPr/>
      <dgm:t>
        <a:bodyPr/>
        <a:lstStyle/>
        <a:p>
          <a:pPr rtl="0"/>
          <a:r>
            <a:rPr lang="it-IT" dirty="0" smtClean="0"/>
            <a:t>Accolgo gli inviti alla formazione</a:t>
          </a:r>
          <a:endParaRPr lang="it-IT" dirty="0"/>
        </a:p>
      </dgm:t>
    </dgm:pt>
    <dgm:pt modelId="{437C80E1-3EB3-49A8-BA39-33E9AD2BC1CC}" type="parTrans" cxnId="{16730891-3470-4CC5-BB4E-B717A5B484F5}">
      <dgm:prSet/>
      <dgm:spPr/>
      <dgm:t>
        <a:bodyPr/>
        <a:lstStyle/>
        <a:p>
          <a:endParaRPr lang="it-IT"/>
        </a:p>
      </dgm:t>
    </dgm:pt>
    <dgm:pt modelId="{A4477A17-9A57-48BA-8F78-8FCB093EB089}" type="sibTrans" cxnId="{16730891-3470-4CC5-BB4E-B717A5B484F5}">
      <dgm:prSet/>
      <dgm:spPr/>
      <dgm:t>
        <a:bodyPr/>
        <a:lstStyle/>
        <a:p>
          <a:endParaRPr lang="it-IT"/>
        </a:p>
      </dgm:t>
    </dgm:pt>
    <dgm:pt modelId="{A8BECCE0-653A-4BAC-B34B-D704C7DC7CE0}">
      <dgm:prSet/>
      <dgm:spPr/>
      <dgm:t>
        <a:bodyPr/>
        <a:lstStyle/>
        <a:p>
          <a:pPr rtl="0"/>
          <a:r>
            <a:rPr lang="it-IT" dirty="0" smtClean="0"/>
            <a:t>Osservo il contesto (la società, la comunità cittadina)</a:t>
          </a:r>
          <a:endParaRPr lang="it-IT" dirty="0"/>
        </a:p>
      </dgm:t>
    </dgm:pt>
    <dgm:pt modelId="{D3C12783-926D-40C1-B756-33FE3119DF0E}" type="parTrans" cxnId="{5DD34BAB-973B-4F46-8F50-8C6D2FAED167}">
      <dgm:prSet/>
      <dgm:spPr/>
      <dgm:t>
        <a:bodyPr/>
        <a:lstStyle/>
        <a:p>
          <a:endParaRPr lang="it-IT"/>
        </a:p>
      </dgm:t>
    </dgm:pt>
    <dgm:pt modelId="{162F49D0-2CAF-4D90-A6C8-10B094AEC735}" type="sibTrans" cxnId="{5DD34BAB-973B-4F46-8F50-8C6D2FAED167}">
      <dgm:prSet/>
      <dgm:spPr/>
      <dgm:t>
        <a:bodyPr/>
        <a:lstStyle/>
        <a:p>
          <a:endParaRPr lang="it-IT"/>
        </a:p>
      </dgm:t>
    </dgm:pt>
    <dgm:pt modelId="{8015AD74-3608-403C-9636-DBD37AD994C8}" type="pres">
      <dgm:prSet presAssocID="{1B7C6EB6-2C89-425C-950C-67BA7F01757C}" presName="CompostProcess" presStyleCnt="0">
        <dgm:presLayoutVars>
          <dgm:dir/>
          <dgm:resizeHandles val="exact"/>
        </dgm:presLayoutVars>
      </dgm:prSet>
      <dgm:spPr/>
    </dgm:pt>
    <dgm:pt modelId="{1E33109F-1B4E-4DDC-9081-E3BE8A3E0A14}" type="pres">
      <dgm:prSet presAssocID="{1B7C6EB6-2C89-425C-950C-67BA7F01757C}" presName="arrow" presStyleLbl="bgShp" presStyleIdx="0" presStyleCnt="1" custScaleX="117647"/>
      <dgm:spPr>
        <a:solidFill>
          <a:schemeClr val="bg1">
            <a:lumMod val="65000"/>
          </a:schemeClr>
        </a:solidFill>
      </dgm:spPr>
    </dgm:pt>
    <dgm:pt modelId="{683869AA-AC1C-4086-8A96-30307097527F}" type="pres">
      <dgm:prSet presAssocID="{1B7C6EB6-2C89-425C-950C-67BA7F01757C}" presName="linearProcess" presStyleCnt="0"/>
      <dgm:spPr/>
    </dgm:pt>
    <dgm:pt modelId="{1C847877-34FB-4BBA-9DE0-2FA35BFA5185}" type="pres">
      <dgm:prSet presAssocID="{D6937797-582C-46C3-BFDD-07D5D558E515}" presName="textNode" presStyleLbl="node1" presStyleIdx="0" presStyleCnt="5">
        <dgm:presLayoutVars>
          <dgm:bulletEnabled val="1"/>
        </dgm:presLayoutVars>
      </dgm:prSet>
      <dgm:spPr/>
    </dgm:pt>
    <dgm:pt modelId="{6A6B8768-6A80-4207-B0B9-21462E1F96AC}" type="pres">
      <dgm:prSet presAssocID="{6DB64912-E87D-4A3E-BE3C-08DC12B5DEC4}" presName="sibTrans" presStyleCnt="0"/>
      <dgm:spPr/>
    </dgm:pt>
    <dgm:pt modelId="{48900BDC-7ECF-4983-86DD-FF1E5FCD0EE7}" type="pres">
      <dgm:prSet presAssocID="{DB135916-7EC6-4A85-A9A3-1E7A58EE8A7A}" presName="textNode" presStyleLbl="node1" presStyleIdx="1" presStyleCnt="5">
        <dgm:presLayoutVars>
          <dgm:bulletEnabled val="1"/>
        </dgm:presLayoutVars>
      </dgm:prSet>
      <dgm:spPr/>
    </dgm:pt>
    <dgm:pt modelId="{9E9DA73C-6F43-4808-B286-25B8CD278AED}" type="pres">
      <dgm:prSet presAssocID="{4655F833-A9F3-4816-9296-E67471E06CA5}" presName="sibTrans" presStyleCnt="0"/>
      <dgm:spPr/>
    </dgm:pt>
    <dgm:pt modelId="{83B36908-21D8-43DF-B36D-581AF64CB49F}" type="pres">
      <dgm:prSet presAssocID="{2C34FB08-14E8-473F-B713-6862D6DDC758}" presName="textNode" presStyleLbl="node1" presStyleIdx="2" presStyleCnt="5">
        <dgm:presLayoutVars>
          <dgm:bulletEnabled val="1"/>
        </dgm:presLayoutVars>
      </dgm:prSet>
      <dgm:spPr/>
    </dgm:pt>
    <dgm:pt modelId="{8FB651E0-4C6B-4DC1-809A-951DC9CB2993}" type="pres">
      <dgm:prSet presAssocID="{0565EA6F-2414-4A75-8351-1DF6A016744C}" presName="sibTrans" presStyleCnt="0"/>
      <dgm:spPr/>
    </dgm:pt>
    <dgm:pt modelId="{C08793D5-D5A9-45D3-97A1-AE8B07AA6DB1}" type="pres">
      <dgm:prSet presAssocID="{DCBC8B11-3990-4E49-BD09-3E426C9D7238}" presName="textNode" presStyleLbl="node1" presStyleIdx="3" presStyleCnt="5">
        <dgm:presLayoutVars>
          <dgm:bulletEnabled val="1"/>
        </dgm:presLayoutVars>
      </dgm:prSet>
      <dgm:spPr/>
    </dgm:pt>
    <dgm:pt modelId="{A1A81CFF-5AE3-4B0B-B864-5232B9625543}" type="pres">
      <dgm:prSet presAssocID="{A4477A17-9A57-48BA-8F78-8FCB093EB089}" presName="sibTrans" presStyleCnt="0"/>
      <dgm:spPr/>
    </dgm:pt>
    <dgm:pt modelId="{C8A03D99-021F-4E24-BCEB-F78950479AC4}" type="pres">
      <dgm:prSet presAssocID="{A8BECCE0-653A-4BAC-B34B-D704C7DC7CE0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54D5E85-11DD-41EF-8EA5-D61E17469A43}" srcId="{1B7C6EB6-2C89-425C-950C-67BA7F01757C}" destId="{2C34FB08-14E8-473F-B713-6862D6DDC758}" srcOrd="2" destOrd="0" parTransId="{6C254C02-CBEF-4B8F-AFCA-7FABF0664787}" sibTransId="{0565EA6F-2414-4A75-8351-1DF6A016744C}"/>
    <dgm:cxn modelId="{996DC091-B8B5-4613-9C3C-E590A324B9C9}" type="presOf" srcId="{A8BECCE0-653A-4BAC-B34B-D704C7DC7CE0}" destId="{C8A03D99-021F-4E24-BCEB-F78950479AC4}" srcOrd="0" destOrd="0" presId="urn:microsoft.com/office/officeart/2005/8/layout/hProcess9"/>
    <dgm:cxn modelId="{357F128A-A066-4AAE-B5D6-CFFF71384F44}" srcId="{1B7C6EB6-2C89-425C-950C-67BA7F01757C}" destId="{D6937797-582C-46C3-BFDD-07D5D558E515}" srcOrd="0" destOrd="0" parTransId="{F7DE1223-0A64-4F08-8A13-97E6A319E84E}" sibTransId="{6DB64912-E87D-4A3E-BE3C-08DC12B5DEC4}"/>
    <dgm:cxn modelId="{75171AE2-2A34-4196-8CD6-C778BCE75BFD}" srcId="{1B7C6EB6-2C89-425C-950C-67BA7F01757C}" destId="{DB135916-7EC6-4A85-A9A3-1E7A58EE8A7A}" srcOrd="1" destOrd="0" parTransId="{7D366AA3-745B-429D-AEFA-D8026E1FDE74}" sibTransId="{4655F833-A9F3-4816-9296-E67471E06CA5}"/>
    <dgm:cxn modelId="{534319A3-E4DF-4C6D-97C5-B84460B90D93}" type="presOf" srcId="{2C34FB08-14E8-473F-B713-6862D6DDC758}" destId="{83B36908-21D8-43DF-B36D-581AF64CB49F}" srcOrd="0" destOrd="0" presId="urn:microsoft.com/office/officeart/2005/8/layout/hProcess9"/>
    <dgm:cxn modelId="{16730891-3470-4CC5-BB4E-B717A5B484F5}" srcId="{1B7C6EB6-2C89-425C-950C-67BA7F01757C}" destId="{DCBC8B11-3990-4E49-BD09-3E426C9D7238}" srcOrd="3" destOrd="0" parTransId="{437C80E1-3EB3-49A8-BA39-33E9AD2BC1CC}" sibTransId="{A4477A17-9A57-48BA-8F78-8FCB093EB089}"/>
    <dgm:cxn modelId="{5DD34BAB-973B-4F46-8F50-8C6D2FAED167}" srcId="{1B7C6EB6-2C89-425C-950C-67BA7F01757C}" destId="{A8BECCE0-653A-4BAC-B34B-D704C7DC7CE0}" srcOrd="4" destOrd="0" parTransId="{D3C12783-926D-40C1-B756-33FE3119DF0E}" sibTransId="{162F49D0-2CAF-4D90-A6C8-10B094AEC735}"/>
    <dgm:cxn modelId="{981E0670-C60A-466E-BE5B-4331B4F1BB01}" type="presOf" srcId="{DB135916-7EC6-4A85-A9A3-1E7A58EE8A7A}" destId="{48900BDC-7ECF-4983-86DD-FF1E5FCD0EE7}" srcOrd="0" destOrd="0" presId="urn:microsoft.com/office/officeart/2005/8/layout/hProcess9"/>
    <dgm:cxn modelId="{E645E6FF-9092-4F15-916A-78702E128013}" type="presOf" srcId="{DCBC8B11-3990-4E49-BD09-3E426C9D7238}" destId="{C08793D5-D5A9-45D3-97A1-AE8B07AA6DB1}" srcOrd="0" destOrd="0" presId="urn:microsoft.com/office/officeart/2005/8/layout/hProcess9"/>
    <dgm:cxn modelId="{CF4046F5-2027-49AF-AD94-42857921EA65}" type="presOf" srcId="{D6937797-582C-46C3-BFDD-07D5D558E515}" destId="{1C847877-34FB-4BBA-9DE0-2FA35BFA5185}" srcOrd="0" destOrd="0" presId="urn:microsoft.com/office/officeart/2005/8/layout/hProcess9"/>
    <dgm:cxn modelId="{13467591-7F80-4107-8832-837566EC5FFC}" type="presOf" srcId="{1B7C6EB6-2C89-425C-950C-67BA7F01757C}" destId="{8015AD74-3608-403C-9636-DBD37AD994C8}" srcOrd="0" destOrd="0" presId="urn:microsoft.com/office/officeart/2005/8/layout/hProcess9"/>
    <dgm:cxn modelId="{60452962-4F2A-4068-AD4D-8CE2C8FC6547}" type="presParOf" srcId="{8015AD74-3608-403C-9636-DBD37AD994C8}" destId="{1E33109F-1B4E-4DDC-9081-E3BE8A3E0A14}" srcOrd="0" destOrd="0" presId="urn:microsoft.com/office/officeart/2005/8/layout/hProcess9"/>
    <dgm:cxn modelId="{1F23F44D-4DFD-4000-BB3C-366F02C7115A}" type="presParOf" srcId="{8015AD74-3608-403C-9636-DBD37AD994C8}" destId="{683869AA-AC1C-4086-8A96-30307097527F}" srcOrd="1" destOrd="0" presId="urn:microsoft.com/office/officeart/2005/8/layout/hProcess9"/>
    <dgm:cxn modelId="{B6C0F7F3-D92D-47EF-8DF5-E9D711A0FA10}" type="presParOf" srcId="{683869AA-AC1C-4086-8A96-30307097527F}" destId="{1C847877-34FB-4BBA-9DE0-2FA35BFA5185}" srcOrd="0" destOrd="0" presId="urn:microsoft.com/office/officeart/2005/8/layout/hProcess9"/>
    <dgm:cxn modelId="{391ABFA7-06EA-4727-A1BA-DCD0AF65AA34}" type="presParOf" srcId="{683869AA-AC1C-4086-8A96-30307097527F}" destId="{6A6B8768-6A80-4207-B0B9-21462E1F96AC}" srcOrd="1" destOrd="0" presId="urn:microsoft.com/office/officeart/2005/8/layout/hProcess9"/>
    <dgm:cxn modelId="{3AC35572-6345-47B0-9007-03BDBF59F428}" type="presParOf" srcId="{683869AA-AC1C-4086-8A96-30307097527F}" destId="{48900BDC-7ECF-4983-86DD-FF1E5FCD0EE7}" srcOrd="2" destOrd="0" presId="urn:microsoft.com/office/officeart/2005/8/layout/hProcess9"/>
    <dgm:cxn modelId="{5CE1D744-1CCE-4F0E-833D-40C1F3BC4FC9}" type="presParOf" srcId="{683869AA-AC1C-4086-8A96-30307097527F}" destId="{9E9DA73C-6F43-4808-B286-25B8CD278AED}" srcOrd="3" destOrd="0" presId="urn:microsoft.com/office/officeart/2005/8/layout/hProcess9"/>
    <dgm:cxn modelId="{B018CE1C-360B-4473-8DA7-B8D203934C74}" type="presParOf" srcId="{683869AA-AC1C-4086-8A96-30307097527F}" destId="{83B36908-21D8-43DF-B36D-581AF64CB49F}" srcOrd="4" destOrd="0" presId="urn:microsoft.com/office/officeart/2005/8/layout/hProcess9"/>
    <dgm:cxn modelId="{220F75F2-8996-48AA-962E-6AA78A741DBD}" type="presParOf" srcId="{683869AA-AC1C-4086-8A96-30307097527F}" destId="{8FB651E0-4C6B-4DC1-809A-951DC9CB2993}" srcOrd="5" destOrd="0" presId="urn:microsoft.com/office/officeart/2005/8/layout/hProcess9"/>
    <dgm:cxn modelId="{FDB9522F-C3E9-4EC0-8E60-FD495F359E27}" type="presParOf" srcId="{683869AA-AC1C-4086-8A96-30307097527F}" destId="{C08793D5-D5A9-45D3-97A1-AE8B07AA6DB1}" srcOrd="6" destOrd="0" presId="urn:microsoft.com/office/officeart/2005/8/layout/hProcess9"/>
    <dgm:cxn modelId="{AA9E23C2-C17D-4DE1-AB36-7702ED799C41}" type="presParOf" srcId="{683869AA-AC1C-4086-8A96-30307097527F}" destId="{A1A81CFF-5AE3-4B0B-B864-5232B9625543}" srcOrd="7" destOrd="0" presId="urn:microsoft.com/office/officeart/2005/8/layout/hProcess9"/>
    <dgm:cxn modelId="{00494901-74E8-4892-8E90-8441597D53EE}" type="presParOf" srcId="{683869AA-AC1C-4086-8A96-30307097527F}" destId="{C8A03D99-021F-4E24-BCEB-F78950479AC4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AAD8-6D9A-4B85-B96A-965CBC318AA5}">
      <dsp:nvSpPr>
        <dsp:cNvPr id="0" name=""/>
        <dsp:cNvSpPr/>
      </dsp:nvSpPr>
      <dsp:spPr>
        <a:xfrm>
          <a:off x="1548120" y="2318066"/>
          <a:ext cx="1976529" cy="197652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Osservare</a:t>
          </a:r>
          <a:endParaRPr lang="it-IT" sz="1200" kern="1200" dirty="0"/>
        </a:p>
      </dsp:txBody>
      <dsp:txXfrm>
        <a:off x="1945490" y="2781058"/>
        <a:ext cx="1181789" cy="1015977"/>
      </dsp:txXfrm>
    </dsp:sp>
    <dsp:sp modelId="{04B8287E-04A8-4FCA-ACAF-0350CA9C1FD3}">
      <dsp:nvSpPr>
        <dsp:cNvPr id="0" name=""/>
        <dsp:cNvSpPr/>
      </dsp:nvSpPr>
      <dsp:spPr>
        <a:xfrm>
          <a:off x="467179" y="1808582"/>
          <a:ext cx="1437476" cy="1437476"/>
        </a:xfrm>
        <a:prstGeom prst="gear6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Rispettare</a:t>
          </a:r>
          <a:endParaRPr lang="it-IT" sz="1200" kern="1200" dirty="0"/>
        </a:p>
      </dsp:txBody>
      <dsp:txXfrm>
        <a:off x="829068" y="2172658"/>
        <a:ext cx="713698" cy="709324"/>
      </dsp:txXfrm>
    </dsp:sp>
    <dsp:sp modelId="{25F3BD8B-8115-44C0-9E31-41A02FFBD205}">
      <dsp:nvSpPr>
        <dsp:cNvPr id="0" name=""/>
        <dsp:cNvSpPr/>
      </dsp:nvSpPr>
      <dsp:spPr>
        <a:xfrm rot="20700000">
          <a:off x="1254890" y="846304"/>
          <a:ext cx="1408433" cy="1408433"/>
        </a:xfrm>
        <a:prstGeom prst="gear6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Ascoltare</a:t>
          </a:r>
          <a:endParaRPr lang="it-IT" sz="1200" kern="1200" dirty="0"/>
        </a:p>
      </dsp:txBody>
      <dsp:txXfrm rot="-20700000">
        <a:off x="1563801" y="1155214"/>
        <a:ext cx="790611" cy="790611"/>
      </dsp:txXfrm>
    </dsp:sp>
    <dsp:sp modelId="{1DC06977-C166-457B-BED1-AD3EE31FC19F}">
      <dsp:nvSpPr>
        <dsp:cNvPr id="0" name=""/>
        <dsp:cNvSpPr/>
      </dsp:nvSpPr>
      <dsp:spPr>
        <a:xfrm>
          <a:off x="1311149" y="2044978"/>
          <a:ext cx="2529957" cy="2529957"/>
        </a:xfrm>
        <a:prstGeom prst="circularArrow">
          <a:avLst>
            <a:gd name="adj1" fmla="val 4688"/>
            <a:gd name="adj2" fmla="val 299029"/>
            <a:gd name="adj3" fmla="val 2500041"/>
            <a:gd name="adj4" fmla="val 15896459"/>
            <a:gd name="adj5" fmla="val 5469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0856D3AE-4FE1-46AF-AF75-CBFDE819D69A}">
      <dsp:nvSpPr>
        <dsp:cNvPr id="0" name=""/>
        <dsp:cNvSpPr/>
      </dsp:nvSpPr>
      <dsp:spPr>
        <a:xfrm>
          <a:off x="212605" y="1491605"/>
          <a:ext cx="1838172" cy="18381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F0C7-6015-4F9E-B96A-FB4447E6CF2A}">
      <dsp:nvSpPr>
        <dsp:cNvPr id="0" name=""/>
        <dsp:cNvSpPr/>
      </dsp:nvSpPr>
      <dsp:spPr>
        <a:xfrm>
          <a:off x="946527" y="509453"/>
          <a:ext cx="1981920" cy="1981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CAAD8-6D9A-4B85-B96A-965CBC318AA5}">
      <dsp:nvSpPr>
        <dsp:cNvPr id="0" name=""/>
        <dsp:cNvSpPr/>
      </dsp:nvSpPr>
      <dsp:spPr>
        <a:xfrm>
          <a:off x="1548120" y="2318066"/>
          <a:ext cx="1976529" cy="1976529"/>
        </a:xfrm>
        <a:prstGeom prst="gear9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Osservare</a:t>
          </a:r>
          <a:endParaRPr lang="it-IT" sz="1200" kern="1200" dirty="0"/>
        </a:p>
      </dsp:txBody>
      <dsp:txXfrm>
        <a:off x="1945490" y="2781058"/>
        <a:ext cx="1181789" cy="1015977"/>
      </dsp:txXfrm>
    </dsp:sp>
    <dsp:sp modelId="{04B8287E-04A8-4FCA-ACAF-0350CA9C1FD3}">
      <dsp:nvSpPr>
        <dsp:cNvPr id="0" name=""/>
        <dsp:cNvSpPr/>
      </dsp:nvSpPr>
      <dsp:spPr>
        <a:xfrm>
          <a:off x="467179" y="1808582"/>
          <a:ext cx="1437476" cy="1437476"/>
        </a:xfrm>
        <a:prstGeom prst="gear6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Rispettare</a:t>
          </a:r>
          <a:endParaRPr lang="it-IT" sz="1200" kern="1200" dirty="0"/>
        </a:p>
      </dsp:txBody>
      <dsp:txXfrm>
        <a:off x="829068" y="2172658"/>
        <a:ext cx="713698" cy="709324"/>
      </dsp:txXfrm>
    </dsp:sp>
    <dsp:sp modelId="{25F3BD8B-8115-44C0-9E31-41A02FFBD205}">
      <dsp:nvSpPr>
        <dsp:cNvPr id="0" name=""/>
        <dsp:cNvSpPr/>
      </dsp:nvSpPr>
      <dsp:spPr>
        <a:xfrm rot="20700000">
          <a:off x="1254890" y="846304"/>
          <a:ext cx="1408433" cy="1408433"/>
        </a:xfrm>
        <a:prstGeom prst="gear6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 smtClean="0"/>
            <a:t>Ascoltare</a:t>
          </a:r>
          <a:endParaRPr lang="it-IT" sz="1200" kern="1200" dirty="0"/>
        </a:p>
      </dsp:txBody>
      <dsp:txXfrm rot="-20700000">
        <a:off x="1563801" y="1155214"/>
        <a:ext cx="790611" cy="790611"/>
      </dsp:txXfrm>
    </dsp:sp>
    <dsp:sp modelId="{1DC06977-C166-457B-BED1-AD3EE31FC19F}">
      <dsp:nvSpPr>
        <dsp:cNvPr id="0" name=""/>
        <dsp:cNvSpPr/>
      </dsp:nvSpPr>
      <dsp:spPr>
        <a:xfrm>
          <a:off x="1311149" y="2044978"/>
          <a:ext cx="2529957" cy="2529957"/>
        </a:xfrm>
        <a:prstGeom prst="circularArrow">
          <a:avLst>
            <a:gd name="adj1" fmla="val 4688"/>
            <a:gd name="adj2" fmla="val 299029"/>
            <a:gd name="adj3" fmla="val 2500041"/>
            <a:gd name="adj4" fmla="val 15896459"/>
            <a:gd name="adj5" fmla="val 5469"/>
          </a:avLst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</dsp:sp>
    <dsp:sp modelId="{0856D3AE-4FE1-46AF-AF75-CBFDE819D69A}">
      <dsp:nvSpPr>
        <dsp:cNvPr id="0" name=""/>
        <dsp:cNvSpPr/>
      </dsp:nvSpPr>
      <dsp:spPr>
        <a:xfrm>
          <a:off x="212605" y="1491605"/>
          <a:ext cx="1838172" cy="183817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9F0C7-6015-4F9E-B96A-FB4447E6CF2A}">
      <dsp:nvSpPr>
        <dsp:cNvPr id="0" name=""/>
        <dsp:cNvSpPr/>
      </dsp:nvSpPr>
      <dsp:spPr>
        <a:xfrm>
          <a:off x="946527" y="509453"/>
          <a:ext cx="1981920" cy="1981920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F22659-712D-4D6E-B9C6-5CD66C02B616}">
      <dsp:nvSpPr>
        <dsp:cNvPr id="0" name=""/>
        <dsp:cNvSpPr/>
      </dsp:nvSpPr>
      <dsp:spPr>
        <a:xfrm>
          <a:off x="3143502" y="2225045"/>
          <a:ext cx="1559756" cy="13393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condivisione</a:t>
          </a:r>
          <a:endParaRPr lang="it-IT" sz="1600" kern="1200" dirty="0"/>
        </a:p>
      </dsp:txBody>
      <dsp:txXfrm>
        <a:off x="3385093" y="2432496"/>
        <a:ext cx="1076574" cy="924437"/>
      </dsp:txXfrm>
    </dsp:sp>
    <dsp:sp modelId="{25158CD0-8FFD-4077-B0DF-BE84DF43B8E6}">
      <dsp:nvSpPr>
        <dsp:cNvPr id="0" name=""/>
        <dsp:cNvSpPr/>
      </dsp:nvSpPr>
      <dsp:spPr>
        <a:xfrm>
          <a:off x="3180718" y="2823996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BE120-EFC0-48A3-B859-63E1F6FFD001}">
      <dsp:nvSpPr>
        <dsp:cNvPr id="0" name=""/>
        <dsp:cNvSpPr/>
      </dsp:nvSpPr>
      <dsp:spPr>
        <a:xfrm>
          <a:off x="1801251" y="1484657"/>
          <a:ext cx="1559756" cy="13393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F90509-8CF2-4225-818E-23AC3C4E64FF}">
      <dsp:nvSpPr>
        <dsp:cNvPr id="0" name=""/>
        <dsp:cNvSpPr/>
      </dsp:nvSpPr>
      <dsp:spPr>
        <a:xfrm>
          <a:off x="2869759" y="2646337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0568"/>
              <a:satOff val="1142"/>
              <a:lumOff val="10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C04C82-1640-4DB8-A466-705DC16473D7}">
      <dsp:nvSpPr>
        <dsp:cNvPr id="0" name=""/>
        <dsp:cNvSpPr/>
      </dsp:nvSpPr>
      <dsp:spPr>
        <a:xfrm>
          <a:off x="4485753" y="1480776"/>
          <a:ext cx="1559756" cy="13393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221250"/>
            <a:satOff val="2512"/>
            <a:lumOff val="2274"/>
            <a:alphaOff val="0"/>
          </a:schemeClr>
        </a:solidFill>
        <a:ln w="12700" cap="flat" cmpd="sng" algn="ctr">
          <a:solidFill>
            <a:schemeClr val="accent5">
              <a:hueOff val="221250"/>
              <a:satOff val="2512"/>
              <a:lumOff val="2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scambio</a:t>
          </a:r>
          <a:endParaRPr lang="it-IT" sz="2000" kern="1200" dirty="0"/>
        </a:p>
      </dsp:txBody>
      <dsp:txXfrm>
        <a:off x="4727344" y="1688227"/>
        <a:ext cx="1076574" cy="924437"/>
      </dsp:txXfrm>
    </dsp:sp>
    <dsp:sp modelId="{AEEBAAF6-4859-4629-971E-48A739AE08F8}">
      <dsp:nvSpPr>
        <dsp:cNvPr id="0" name=""/>
        <dsp:cNvSpPr/>
      </dsp:nvSpPr>
      <dsp:spPr>
        <a:xfrm>
          <a:off x="5559222" y="2639007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01136"/>
              <a:satOff val="2284"/>
              <a:lumOff val="20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F4F075-9238-44DB-8FE1-2FDCF2CA861A}">
      <dsp:nvSpPr>
        <dsp:cNvPr id="0" name=""/>
        <dsp:cNvSpPr/>
      </dsp:nvSpPr>
      <dsp:spPr>
        <a:xfrm>
          <a:off x="5827176" y="2222457"/>
          <a:ext cx="1559756" cy="13393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accent5">
              <a:hueOff val="221250"/>
              <a:satOff val="2512"/>
              <a:lumOff val="22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185E4A-9666-4DD4-8835-7632DE7F5A32}">
      <dsp:nvSpPr>
        <dsp:cNvPr id="0" name=""/>
        <dsp:cNvSpPr/>
      </dsp:nvSpPr>
      <dsp:spPr>
        <a:xfrm>
          <a:off x="5865219" y="2818390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1704"/>
              <a:satOff val="3426"/>
              <a:lumOff val="3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0D065-AE78-4EEF-B778-24131D19FB64}">
      <dsp:nvSpPr>
        <dsp:cNvPr id="0" name=""/>
        <dsp:cNvSpPr/>
      </dsp:nvSpPr>
      <dsp:spPr>
        <a:xfrm>
          <a:off x="3143502" y="744700"/>
          <a:ext cx="1559756" cy="13393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442499"/>
            <a:satOff val="5024"/>
            <a:lumOff val="4549"/>
            <a:alphaOff val="0"/>
          </a:schemeClr>
        </a:solidFill>
        <a:ln w="12700" cap="flat" cmpd="sng" algn="ctr">
          <a:solidFill>
            <a:schemeClr val="accent5">
              <a:hueOff val="442499"/>
              <a:satOff val="5024"/>
              <a:lumOff val="4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5400" rIns="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/>
            <a:t>supporto</a:t>
          </a:r>
          <a:r>
            <a:rPr lang="it-IT" sz="1200" kern="1200" dirty="0" smtClean="0"/>
            <a:t> </a:t>
          </a:r>
          <a:endParaRPr lang="it-IT" sz="1200" kern="1200" dirty="0"/>
        </a:p>
      </dsp:txBody>
      <dsp:txXfrm>
        <a:off x="3385093" y="952151"/>
        <a:ext cx="1076574" cy="924437"/>
      </dsp:txXfrm>
    </dsp:sp>
    <dsp:sp modelId="{B9D8F2A0-60D8-4F7B-8C74-1E693C24A253}">
      <dsp:nvSpPr>
        <dsp:cNvPr id="0" name=""/>
        <dsp:cNvSpPr/>
      </dsp:nvSpPr>
      <dsp:spPr>
        <a:xfrm>
          <a:off x="4212009" y="770141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402272"/>
              <a:satOff val="4568"/>
              <a:lumOff val="41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6DF200-75E8-43F3-A8DA-880886D27840}">
      <dsp:nvSpPr>
        <dsp:cNvPr id="0" name=""/>
        <dsp:cNvSpPr/>
      </dsp:nvSpPr>
      <dsp:spPr>
        <a:xfrm>
          <a:off x="4485753" y="0"/>
          <a:ext cx="1559756" cy="13393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 w="12700" cap="flat" cmpd="sng" algn="ctr">
          <a:solidFill>
            <a:schemeClr val="accent5">
              <a:hueOff val="442499"/>
              <a:satOff val="5024"/>
              <a:lumOff val="4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C1536-E0E6-424C-AFD7-D5A71629B2FE}">
      <dsp:nvSpPr>
        <dsp:cNvPr id="0" name=""/>
        <dsp:cNvSpPr/>
      </dsp:nvSpPr>
      <dsp:spPr>
        <a:xfrm>
          <a:off x="4529584" y="593345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02840"/>
              <a:satOff val="5710"/>
              <a:lumOff val="51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D36BBE-A437-48B1-B998-FEAC399CD0E7}">
      <dsp:nvSpPr>
        <dsp:cNvPr id="0" name=""/>
        <dsp:cNvSpPr/>
      </dsp:nvSpPr>
      <dsp:spPr>
        <a:xfrm>
          <a:off x="5827176" y="741681"/>
          <a:ext cx="1559756" cy="13393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663749"/>
            <a:satOff val="7537"/>
            <a:lumOff val="6823"/>
            <a:alphaOff val="0"/>
          </a:schemeClr>
        </a:solidFill>
        <a:ln w="12700" cap="flat" cmpd="sng" algn="ctr">
          <a:solidFill>
            <a:schemeClr val="accent5">
              <a:hueOff val="663749"/>
              <a:satOff val="7537"/>
              <a:lumOff val="6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risoluzione criticità</a:t>
          </a:r>
          <a:endParaRPr lang="it-IT" sz="1800" kern="1200" dirty="0"/>
        </a:p>
      </dsp:txBody>
      <dsp:txXfrm>
        <a:off x="6068767" y="949132"/>
        <a:ext cx="1076574" cy="924437"/>
      </dsp:txXfrm>
    </dsp:sp>
    <dsp:sp modelId="{F7E02FF9-49D5-4D33-9744-F40ADBF14223}">
      <dsp:nvSpPr>
        <dsp:cNvPr id="0" name=""/>
        <dsp:cNvSpPr/>
      </dsp:nvSpPr>
      <dsp:spPr>
        <a:xfrm>
          <a:off x="7176870" y="1335027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3408"/>
              <a:satOff val="6851"/>
              <a:lumOff val="62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37439-AF94-4E3F-B6FB-F94E0B9BD91D}">
      <dsp:nvSpPr>
        <dsp:cNvPr id="0" name=""/>
        <dsp:cNvSpPr/>
      </dsp:nvSpPr>
      <dsp:spPr>
        <a:xfrm>
          <a:off x="7169427" y="1494574"/>
          <a:ext cx="1559756" cy="13393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  <a:ln w="12700" cap="flat" cmpd="sng" algn="ctr">
          <a:solidFill>
            <a:schemeClr val="accent5">
              <a:hueOff val="663749"/>
              <a:satOff val="7537"/>
              <a:lumOff val="68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10C767-5F1B-45DA-9EF4-540342F4A71D}">
      <dsp:nvSpPr>
        <dsp:cNvPr id="0" name=""/>
        <dsp:cNvSpPr/>
      </dsp:nvSpPr>
      <dsp:spPr>
        <a:xfrm>
          <a:off x="7473769" y="1518722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703976"/>
              <a:satOff val="7993"/>
              <a:lumOff val="723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F5BDA7-D597-4644-8DD7-B580CEBAA538}">
      <dsp:nvSpPr>
        <dsp:cNvPr id="0" name=""/>
        <dsp:cNvSpPr/>
      </dsp:nvSpPr>
      <dsp:spPr>
        <a:xfrm>
          <a:off x="7169427" y="14229"/>
          <a:ext cx="1559756" cy="13393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884998"/>
            <a:satOff val="10049"/>
            <a:lumOff val="9098"/>
            <a:alphaOff val="0"/>
          </a:schemeClr>
        </a:solidFill>
        <a:ln w="12700" cap="flat" cmpd="sng" algn="ctr">
          <a:solidFill>
            <a:schemeClr val="accent5">
              <a:hueOff val="884998"/>
              <a:satOff val="10049"/>
              <a:lumOff val="9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aspirazioni personali </a:t>
          </a:r>
          <a:endParaRPr lang="it-IT" sz="1800" kern="1200" dirty="0"/>
        </a:p>
      </dsp:txBody>
      <dsp:txXfrm>
        <a:off x="7411018" y="221680"/>
        <a:ext cx="1076574" cy="924437"/>
      </dsp:txXfrm>
    </dsp:sp>
    <dsp:sp modelId="{491F2DC9-2213-4917-8911-83652983C0FE}">
      <dsp:nvSpPr>
        <dsp:cNvPr id="0" name=""/>
        <dsp:cNvSpPr/>
      </dsp:nvSpPr>
      <dsp:spPr>
        <a:xfrm>
          <a:off x="8519120" y="614474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04544"/>
              <a:satOff val="9135"/>
              <a:lumOff val="82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9D2A3-6B0D-4663-BB8F-47C27FC90833}">
      <dsp:nvSpPr>
        <dsp:cNvPr id="0" name=""/>
        <dsp:cNvSpPr/>
      </dsp:nvSpPr>
      <dsp:spPr>
        <a:xfrm>
          <a:off x="8511677" y="761517"/>
          <a:ext cx="1559756" cy="13393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solidFill>
            <a:schemeClr val="accent5">
              <a:hueOff val="884998"/>
              <a:satOff val="10049"/>
              <a:lumOff val="9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C02059-C7DC-4821-BC85-BBF840F06280}">
      <dsp:nvSpPr>
        <dsp:cNvPr id="0" name=""/>
        <dsp:cNvSpPr/>
      </dsp:nvSpPr>
      <dsp:spPr>
        <a:xfrm>
          <a:off x="8822636" y="791270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05112"/>
              <a:satOff val="10277"/>
              <a:lumOff val="93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E38C2A-B146-4A9C-96A9-94B49980815A}">
      <dsp:nvSpPr>
        <dsp:cNvPr id="0" name=""/>
        <dsp:cNvSpPr/>
      </dsp:nvSpPr>
      <dsp:spPr>
        <a:xfrm>
          <a:off x="8511677" y="2239706"/>
          <a:ext cx="1559756" cy="1339339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 smtClean="0"/>
            <a:t>obiettivi organizzativi</a:t>
          </a:r>
          <a:endParaRPr lang="it-IT" sz="1600" kern="1200" dirty="0"/>
        </a:p>
      </dsp:txBody>
      <dsp:txXfrm>
        <a:off x="8753268" y="2447157"/>
        <a:ext cx="1076574" cy="924437"/>
      </dsp:txXfrm>
    </dsp:sp>
    <dsp:sp modelId="{7F18E397-B643-4152-BAA2-28538A9A80A4}">
      <dsp:nvSpPr>
        <dsp:cNvPr id="0" name=""/>
        <dsp:cNvSpPr/>
      </dsp:nvSpPr>
      <dsp:spPr>
        <a:xfrm>
          <a:off x="8820982" y="3412598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005680"/>
              <a:satOff val="11419"/>
              <a:lumOff val="103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FBF601-7161-4314-B9CD-2BE7D3455C1F}">
      <dsp:nvSpPr>
        <dsp:cNvPr id="0" name=""/>
        <dsp:cNvSpPr/>
      </dsp:nvSpPr>
      <dsp:spPr>
        <a:xfrm>
          <a:off x="9861722" y="1458399"/>
          <a:ext cx="1559756" cy="133933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FC8B9-C961-4568-B731-03AC9ECAD77A}">
      <dsp:nvSpPr>
        <dsp:cNvPr id="0" name=""/>
        <dsp:cNvSpPr/>
      </dsp:nvSpPr>
      <dsp:spPr>
        <a:xfrm>
          <a:off x="8531526" y="3560503"/>
          <a:ext cx="181944" cy="156960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250096-DE1A-4D72-875D-27E863DEFB5B}">
      <dsp:nvSpPr>
        <dsp:cNvPr id="0" name=""/>
        <dsp:cNvSpPr/>
      </dsp:nvSpPr>
      <dsp:spPr>
        <a:xfrm>
          <a:off x="1833653" y="169356"/>
          <a:ext cx="3361074" cy="1167257"/>
        </a:xfrm>
        <a:prstGeom prst="ellipse">
          <a:avLst/>
        </a:prstGeom>
        <a:solidFill>
          <a:schemeClr val="accent5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60318-F79B-42B4-8E23-252352C85860}">
      <dsp:nvSpPr>
        <dsp:cNvPr id="0" name=""/>
        <dsp:cNvSpPr/>
      </dsp:nvSpPr>
      <dsp:spPr>
        <a:xfrm>
          <a:off x="4929378" y="2993705"/>
          <a:ext cx="651371" cy="416877"/>
        </a:xfrm>
        <a:prstGeom prst="down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55B653-8258-44C0-B32E-A64BE892FAE9}">
      <dsp:nvSpPr>
        <dsp:cNvPr id="0" name=""/>
        <dsp:cNvSpPr/>
      </dsp:nvSpPr>
      <dsp:spPr>
        <a:xfrm>
          <a:off x="3816051" y="3317240"/>
          <a:ext cx="3126581" cy="7816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Interdipendenza</a:t>
          </a:r>
          <a:endParaRPr lang="it-IT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6051" y="3317240"/>
        <a:ext cx="3126581" cy="781645"/>
      </dsp:txXfrm>
    </dsp:sp>
    <dsp:sp modelId="{0C69E004-686C-480A-B4D9-FA4ACA3225E6}">
      <dsp:nvSpPr>
        <dsp:cNvPr id="0" name=""/>
        <dsp:cNvSpPr/>
      </dsp:nvSpPr>
      <dsp:spPr>
        <a:xfrm>
          <a:off x="3840229" y="353615"/>
          <a:ext cx="1347400" cy="13028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kern="1200" dirty="0" smtClean="0">
              <a:latin typeface="Arial" panose="020B0604020202020204" pitchFamily="34" charset="0"/>
              <a:cs typeface="Arial" panose="020B0604020202020204" pitchFamily="34" charset="0"/>
            </a:rPr>
            <a:t>Reciprocità</a:t>
          </a:r>
          <a:endParaRPr lang="it-IT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37551" y="544412"/>
        <a:ext cx="952756" cy="921252"/>
      </dsp:txXfrm>
    </dsp:sp>
    <dsp:sp modelId="{7EF8960E-0301-4B64-9FAD-9E5F97B89E36}">
      <dsp:nvSpPr>
        <dsp:cNvPr id="0" name=""/>
        <dsp:cNvSpPr/>
      </dsp:nvSpPr>
      <dsp:spPr>
        <a:xfrm>
          <a:off x="5252606" y="463490"/>
          <a:ext cx="1264283" cy="1211335"/>
        </a:xfrm>
        <a:prstGeom prst="ellipse">
          <a:avLst/>
        </a:prstGeom>
        <a:solidFill>
          <a:schemeClr val="accent5">
            <a:hueOff val="553124"/>
            <a:satOff val="6280"/>
            <a:lumOff val="568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 smtClean="0">
              <a:latin typeface="Arial" panose="020B0604020202020204" pitchFamily="34" charset="0"/>
              <a:cs typeface="Arial" panose="020B0604020202020204" pitchFamily="34" charset="0"/>
            </a:rPr>
            <a:t>Appartenenza</a:t>
          </a:r>
          <a:endParaRPr lang="it-IT" sz="1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37756" y="640886"/>
        <a:ext cx="893983" cy="856543"/>
      </dsp:txXfrm>
    </dsp:sp>
    <dsp:sp modelId="{74C68C04-2F74-4517-A64A-90D668FCEC86}">
      <dsp:nvSpPr>
        <dsp:cNvPr id="0" name=""/>
        <dsp:cNvSpPr/>
      </dsp:nvSpPr>
      <dsp:spPr>
        <a:xfrm>
          <a:off x="4651315" y="1702234"/>
          <a:ext cx="1172467" cy="1172467"/>
        </a:xfrm>
        <a:prstGeom prst="ellipse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Noi</a:t>
          </a:r>
          <a:endParaRPr lang="it-IT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823019" y="1873938"/>
        <a:ext cx="829059" cy="829059"/>
      </dsp:txXfrm>
    </dsp:sp>
    <dsp:sp modelId="{4FDE141A-667D-41BD-BE3F-793FD764FC0A}">
      <dsp:nvSpPr>
        <dsp:cNvPr id="0" name=""/>
        <dsp:cNvSpPr/>
      </dsp:nvSpPr>
      <dsp:spPr>
        <a:xfrm>
          <a:off x="3391124" y="0"/>
          <a:ext cx="3647678" cy="291814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253EF-16CB-43B6-8166-A1F6BADC324A}">
      <dsp:nvSpPr>
        <dsp:cNvPr id="0" name=""/>
        <dsp:cNvSpPr/>
      </dsp:nvSpPr>
      <dsp:spPr>
        <a:xfrm>
          <a:off x="80670" y="636145"/>
          <a:ext cx="1923389" cy="85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Punti di forza</a:t>
          </a:r>
          <a:endParaRPr lang="it-IT" sz="2400" kern="1200" dirty="0"/>
        </a:p>
      </dsp:txBody>
      <dsp:txXfrm>
        <a:off x="105796" y="661271"/>
        <a:ext cx="1873137" cy="807621"/>
      </dsp:txXfrm>
    </dsp:sp>
    <dsp:sp modelId="{AF773213-6463-4857-B994-4F702DBD000D}">
      <dsp:nvSpPr>
        <dsp:cNvPr id="0" name=""/>
        <dsp:cNvSpPr/>
      </dsp:nvSpPr>
      <dsp:spPr>
        <a:xfrm>
          <a:off x="2336974" y="636145"/>
          <a:ext cx="1871721" cy="85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Criticità</a:t>
          </a:r>
          <a:endParaRPr lang="it-IT" sz="2400" kern="1200" dirty="0"/>
        </a:p>
      </dsp:txBody>
      <dsp:txXfrm>
        <a:off x="2362100" y="661271"/>
        <a:ext cx="1821469" cy="807621"/>
      </dsp:txXfrm>
    </dsp:sp>
    <dsp:sp modelId="{D239A0C5-2E49-473B-9B8C-63DD44A1496A}">
      <dsp:nvSpPr>
        <dsp:cNvPr id="0" name=""/>
        <dsp:cNvSpPr/>
      </dsp:nvSpPr>
      <dsp:spPr>
        <a:xfrm>
          <a:off x="1822980" y="4282106"/>
          <a:ext cx="643404" cy="643404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427D0-6BA6-4372-B7E8-B3AFC47D5280}">
      <dsp:nvSpPr>
        <dsp:cNvPr id="0" name=""/>
        <dsp:cNvSpPr/>
      </dsp:nvSpPr>
      <dsp:spPr>
        <a:xfrm rot="21360000">
          <a:off x="213878" y="4006400"/>
          <a:ext cx="3861608" cy="2700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5A5E3-8149-418F-B307-6DAD31C1480A}">
      <dsp:nvSpPr>
        <dsp:cNvPr id="0" name=""/>
        <dsp:cNvSpPr/>
      </dsp:nvSpPr>
      <dsp:spPr>
        <a:xfrm rot="21360000">
          <a:off x="220336" y="3519931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Benessere</a:t>
          </a:r>
          <a:endParaRPr lang="it-IT" sz="1300" kern="1200" dirty="0"/>
        </a:p>
      </dsp:txBody>
      <dsp:txXfrm>
        <a:off x="246170" y="3545765"/>
        <a:ext cx="1480767" cy="477550"/>
      </dsp:txXfrm>
    </dsp:sp>
    <dsp:sp modelId="{0C78EDB4-0A99-4173-81B9-1B89B982969D}">
      <dsp:nvSpPr>
        <dsp:cNvPr id="0" name=""/>
        <dsp:cNvSpPr/>
      </dsp:nvSpPr>
      <dsp:spPr>
        <a:xfrm rot="21360000">
          <a:off x="177442" y="2953734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Apprendimento</a:t>
          </a:r>
          <a:endParaRPr lang="it-IT" sz="1300" kern="1200" dirty="0"/>
        </a:p>
      </dsp:txBody>
      <dsp:txXfrm>
        <a:off x="203276" y="2979568"/>
        <a:ext cx="1480767" cy="477550"/>
      </dsp:txXfrm>
    </dsp:sp>
    <dsp:sp modelId="{642C3796-C1AE-4BB8-BA49-6B08FA8CAC6E}">
      <dsp:nvSpPr>
        <dsp:cNvPr id="0" name=""/>
        <dsp:cNvSpPr/>
      </dsp:nvSpPr>
      <dsp:spPr>
        <a:xfrm rot="21360000">
          <a:off x="134549" y="2387538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Soddisfazione</a:t>
          </a:r>
          <a:endParaRPr lang="it-IT" sz="1300" kern="1200" dirty="0"/>
        </a:p>
      </dsp:txBody>
      <dsp:txXfrm>
        <a:off x="160383" y="2413372"/>
        <a:ext cx="1480767" cy="477550"/>
      </dsp:txXfrm>
    </dsp:sp>
    <dsp:sp modelId="{B3CC8A08-D2AE-4AAB-8BD0-5D93109BDE0E}">
      <dsp:nvSpPr>
        <dsp:cNvPr id="0" name=""/>
        <dsp:cNvSpPr/>
      </dsp:nvSpPr>
      <dsp:spPr>
        <a:xfrm rot="21360000">
          <a:off x="91655" y="1821342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Miglioramento</a:t>
          </a:r>
          <a:endParaRPr lang="it-IT" sz="1300" kern="1200" dirty="0"/>
        </a:p>
      </dsp:txBody>
      <dsp:txXfrm>
        <a:off x="117489" y="1847176"/>
        <a:ext cx="1480767" cy="477550"/>
      </dsp:txXfrm>
    </dsp:sp>
    <dsp:sp modelId="{397E071E-17DC-4C72-9C6B-DF5148DC0DE1}">
      <dsp:nvSpPr>
        <dsp:cNvPr id="0" name=""/>
        <dsp:cNvSpPr/>
      </dsp:nvSpPr>
      <dsp:spPr>
        <a:xfrm rot="21360000">
          <a:off x="2450806" y="3365513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«Ascoltare è faticoso»</a:t>
          </a:r>
          <a:endParaRPr lang="it-IT" sz="1300" kern="1200" dirty="0"/>
        </a:p>
      </dsp:txBody>
      <dsp:txXfrm>
        <a:off x="2476640" y="3391347"/>
        <a:ext cx="1480767" cy="477550"/>
      </dsp:txXfrm>
    </dsp:sp>
    <dsp:sp modelId="{5E4E8E6D-7CE3-469D-A09E-C7736ECB36EA}">
      <dsp:nvSpPr>
        <dsp:cNvPr id="0" name=""/>
        <dsp:cNvSpPr/>
      </dsp:nvSpPr>
      <dsp:spPr>
        <a:xfrm rot="21360000">
          <a:off x="2407913" y="2799317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«Non ho tempo»</a:t>
          </a:r>
          <a:endParaRPr lang="it-IT" sz="1300" kern="1200" dirty="0"/>
        </a:p>
      </dsp:txBody>
      <dsp:txXfrm>
        <a:off x="2433747" y="2825151"/>
        <a:ext cx="1480767" cy="477550"/>
      </dsp:txXfrm>
    </dsp:sp>
    <dsp:sp modelId="{DADADBCD-CF4F-4AC5-9F7A-9DCB2AEA3BCC}">
      <dsp:nvSpPr>
        <dsp:cNvPr id="0" name=""/>
        <dsp:cNvSpPr/>
      </dsp:nvSpPr>
      <dsp:spPr>
        <a:xfrm rot="21360000">
          <a:off x="2365019" y="2233121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«Ho sempre fatto così»</a:t>
          </a:r>
          <a:endParaRPr lang="it-IT" sz="1300" kern="1200" dirty="0"/>
        </a:p>
      </dsp:txBody>
      <dsp:txXfrm>
        <a:off x="2390853" y="2258955"/>
        <a:ext cx="1480767" cy="477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6253EF-16CB-43B6-8166-A1F6BADC324A}">
      <dsp:nvSpPr>
        <dsp:cNvPr id="0" name=""/>
        <dsp:cNvSpPr/>
      </dsp:nvSpPr>
      <dsp:spPr>
        <a:xfrm>
          <a:off x="80670" y="636145"/>
          <a:ext cx="1923389" cy="85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Punti di forza</a:t>
          </a:r>
          <a:endParaRPr lang="it-IT" sz="2400" kern="1200" dirty="0"/>
        </a:p>
      </dsp:txBody>
      <dsp:txXfrm>
        <a:off x="105796" y="661271"/>
        <a:ext cx="1873137" cy="807621"/>
      </dsp:txXfrm>
    </dsp:sp>
    <dsp:sp modelId="{AF773213-6463-4857-B994-4F702DBD000D}">
      <dsp:nvSpPr>
        <dsp:cNvPr id="0" name=""/>
        <dsp:cNvSpPr/>
      </dsp:nvSpPr>
      <dsp:spPr>
        <a:xfrm>
          <a:off x="2336974" y="636145"/>
          <a:ext cx="1871721" cy="857873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 smtClean="0"/>
            <a:t>Criticità</a:t>
          </a:r>
          <a:endParaRPr lang="it-IT" sz="2400" kern="1200" dirty="0"/>
        </a:p>
      </dsp:txBody>
      <dsp:txXfrm>
        <a:off x="2362100" y="661271"/>
        <a:ext cx="1821469" cy="807621"/>
      </dsp:txXfrm>
    </dsp:sp>
    <dsp:sp modelId="{D239A0C5-2E49-473B-9B8C-63DD44A1496A}">
      <dsp:nvSpPr>
        <dsp:cNvPr id="0" name=""/>
        <dsp:cNvSpPr/>
      </dsp:nvSpPr>
      <dsp:spPr>
        <a:xfrm>
          <a:off x="1822980" y="4282106"/>
          <a:ext cx="643404" cy="643404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427D0-6BA6-4372-B7E8-B3AFC47D5280}">
      <dsp:nvSpPr>
        <dsp:cNvPr id="0" name=""/>
        <dsp:cNvSpPr/>
      </dsp:nvSpPr>
      <dsp:spPr>
        <a:xfrm rot="21360000">
          <a:off x="213878" y="4006400"/>
          <a:ext cx="3861608" cy="27002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35A5E3-8149-418F-B307-6DAD31C1480A}">
      <dsp:nvSpPr>
        <dsp:cNvPr id="0" name=""/>
        <dsp:cNvSpPr/>
      </dsp:nvSpPr>
      <dsp:spPr>
        <a:xfrm rot="21360000">
          <a:off x="220336" y="3519931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Benessere</a:t>
          </a:r>
          <a:endParaRPr lang="it-IT" sz="1300" kern="1200" dirty="0"/>
        </a:p>
      </dsp:txBody>
      <dsp:txXfrm>
        <a:off x="246170" y="3545765"/>
        <a:ext cx="1480767" cy="477550"/>
      </dsp:txXfrm>
    </dsp:sp>
    <dsp:sp modelId="{0C78EDB4-0A99-4173-81B9-1B89B982969D}">
      <dsp:nvSpPr>
        <dsp:cNvPr id="0" name=""/>
        <dsp:cNvSpPr/>
      </dsp:nvSpPr>
      <dsp:spPr>
        <a:xfrm rot="21360000">
          <a:off x="177442" y="2953734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Apprendimento</a:t>
          </a:r>
          <a:endParaRPr lang="it-IT" sz="1300" kern="1200" dirty="0"/>
        </a:p>
      </dsp:txBody>
      <dsp:txXfrm>
        <a:off x="203276" y="2979568"/>
        <a:ext cx="1480767" cy="477550"/>
      </dsp:txXfrm>
    </dsp:sp>
    <dsp:sp modelId="{642C3796-C1AE-4BB8-BA49-6B08FA8CAC6E}">
      <dsp:nvSpPr>
        <dsp:cNvPr id="0" name=""/>
        <dsp:cNvSpPr/>
      </dsp:nvSpPr>
      <dsp:spPr>
        <a:xfrm rot="21360000">
          <a:off x="134549" y="2387538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Soddisfazione</a:t>
          </a:r>
          <a:endParaRPr lang="it-IT" sz="1300" kern="1200" dirty="0"/>
        </a:p>
      </dsp:txBody>
      <dsp:txXfrm>
        <a:off x="160383" y="2413372"/>
        <a:ext cx="1480767" cy="477550"/>
      </dsp:txXfrm>
    </dsp:sp>
    <dsp:sp modelId="{B3CC8A08-D2AE-4AAB-8BD0-5D93109BDE0E}">
      <dsp:nvSpPr>
        <dsp:cNvPr id="0" name=""/>
        <dsp:cNvSpPr/>
      </dsp:nvSpPr>
      <dsp:spPr>
        <a:xfrm rot="21360000">
          <a:off x="91655" y="1821342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Miglioramento</a:t>
          </a:r>
          <a:endParaRPr lang="it-IT" sz="1300" kern="1200" dirty="0"/>
        </a:p>
      </dsp:txBody>
      <dsp:txXfrm>
        <a:off x="117489" y="1847176"/>
        <a:ext cx="1480767" cy="477550"/>
      </dsp:txXfrm>
    </dsp:sp>
    <dsp:sp modelId="{397E071E-17DC-4C72-9C6B-DF5148DC0DE1}">
      <dsp:nvSpPr>
        <dsp:cNvPr id="0" name=""/>
        <dsp:cNvSpPr/>
      </dsp:nvSpPr>
      <dsp:spPr>
        <a:xfrm rot="21360000">
          <a:off x="2450806" y="3365513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«Ascoltare è faticoso»</a:t>
          </a:r>
          <a:endParaRPr lang="it-IT" sz="1300" kern="1200" dirty="0"/>
        </a:p>
      </dsp:txBody>
      <dsp:txXfrm>
        <a:off x="2476640" y="3391347"/>
        <a:ext cx="1480767" cy="477550"/>
      </dsp:txXfrm>
    </dsp:sp>
    <dsp:sp modelId="{5E4E8E6D-7CE3-469D-A09E-C7736ECB36EA}">
      <dsp:nvSpPr>
        <dsp:cNvPr id="0" name=""/>
        <dsp:cNvSpPr/>
      </dsp:nvSpPr>
      <dsp:spPr>
        <a:xfrm rot="21360000">
          <a:off x="2407913" y="2799317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«Non ho tempo»</a:t>
          </a:r>
          <a:endParaRPr lang="it-IT" sz="1300" kern="1200" dirty="0"/>
        </a:p>
      </dsp:txBody>
      <dsp:txXfrm>
        <a:off x="2433747" y="2825151"/>
        <a:ext cx="1480767" cy="477550"/>
      </dsp:txXfrm>
    </dsp:sp>
    <dsp:sp modelId="{DADADBCD-CF4F-4AC5-9F7A-9DCB2AEA3BCC}">
      <dsp:nvSpPr>
        <dsp:cNvPr id="0" name=""/>
        <dsp:cNvSpPr/>
      </dsp:nvSpPr>
      <dsp:spPr>
        <a:xfrm rot="21360000">
          <a:off x="2365019" y="2233121"/>
          <a:ext cx="1532435" cy="52921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kern="1200" dirty="0" smtClean="0"/>
            <a:t>«Ho sempre fatto così»</a:t>
          </a:r>
          <a:endParaRPr lang="it-IT" sz="1300" kern="1200" dirty="0"/>
        </a:p>
      </dsp:txBody>
      <dsp:txXfrm>
        <a:off x="2390853" y="2258955"/>
        <a:ext cx="1480767" cy="4775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33109F-1B4E-4DDC-9081-E3BE8A3E0A14}">
      <dsp:nvSpPr>
        <dsp:cNvPr id="0" name=""/>
        <dsp:cNvSpPr/>
      </dsp:nvSpPr>
      <dsp:spPr>
        <a:xfrm>
          <a:off x="2" y="0"/>
          <a:ext cx="10789224" cy="2869894"/>
        </a:xfrm>
        <a:prstGeom prst="rightArrow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1C847877-34FB-4BBA-9DE0-2FA35BFA5185}">
      <dsp:nvSpPr>
        <dsp:cNvPr id="0" name=""/>
        <dsp:cNvSpPr/>
      </dsp:nvSpPr>
      <dsp:spPr>
        <a:xfrm>
          <a:off x="4741" y="860968"/>
          <a:ext cx="2073028" cy="1147958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Confronto le mie opinioni con i colleghi</a:t>
          </a:r>
          <a:endParaRPr lang="it-IT" sz="1800" kern="1200"/>
        </a:p>
      </dsp:txBody>
      <dsp:txXfrm>
        <a:off x="60780" y="917007"/>
        <a:ext cx="1960950" cy="1035880"/>
      </dsp:txXfrm>
    </dsp:sp>
    <dsp:sp modelId="{48900BDC-7ECF-4983-86DD-FF1E5FCD0EE7}">
      <dsp:nvSpPr>
        <dsp:cNvPr id="0" name=""/>
        <dsp:cNvSpPr/>
      </dsp:nvSpPr>
      <dsp:spPr>
        <a:xfrm>
          <a:off x="2181421" y="860968"/>
          <a:ext cx="2073028" cy="1147958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238837"/>
                <a:satOff val="-17586"/>
                <a:lumOff val="196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238837"/>
                <a:satOff val="-17586"/>
                <a:lumOff val="196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238837"/>
                <a:satOff val="-17586"/>
                <a:lumOff val="196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Ascolto il punto di vista delle famiglie</a:t>
          </a:r>
          <a:endParaRPr lang="it-IT" sz="1800" kern="1200"/>
        </a:p>
      </dsp:txBody>
      <dsp:txXfrm>
        <a:off x="2237460" y="917007"/>
        <a:ext cx="1960950" cy="1035880"/>
      </dsp:txXfrm>
    </dsp:sp>
    <dsp:sp modelId="{83B36908-21D8-43DF-B36D-581AF64CB49F}">
      <dsp:nvSpPr>
        <dsp:cNvPr id="0" name=""/>
        <dsp:cNvSpPr/>
      </dsp:nvSpPr>
      <dsp:spPr>
        <a:xfrm>
          <a:off x="4358100" y="860968"/>
          <a:ext cx="2073028" cy="1147958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477674"/>
                <a:satOff val="-35172"/>
                <a:lumOff val="39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477674"/>
                <a:satOff val="-35172"/>
                <a:lumOff val="39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477674"/>
                <a:satOff val="-35172"/>
                <a:lumOff val="39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smtClean="0"/>
            <a:t>Mi fido dei collaboratori </a:t>
          </a:r>
          <a:endParaRPr lang="it-IT" sz="1800" kern="1200"/>
        </a:p>
      </dsp:txBody>
      <dsp:txXfrm>
        <a:off x="4414139" y="917007"/>
        <a:ext cx="1960950" cy="1035880"/>
      </dsp:txXfrm>
    </dsp:sp>
    <dsp:sp modelId="{C08793D5-D5A9-45D3-97A1-AE8B07AA6DB1}">
      <dsp:nvSpPr>
        <dsp:cNvPr id="0" name=""/>
        <dsp:cNvSpPr/>
      </dsp:nvSpPr>
      <dsp:spPr>
        <a:xfrm>
          <a:off x="6534780" y="860968"/>
          <a:ext cx="2073028" cy="1147958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477674"/>
                <a:satOff val="-35172"/>
                <a:lumOff val="392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477674"/>
                <a:satOff val="-35172"/>
                <a:lumOff val="392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477674"/>
                <a:satOff val="-35172"/>
                <a:lumOff val="392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Accolgo gli inviti alla formazione</a:t>
          </a:r>
          <a:endParaRPr lang="it-IT" sz="1800" kern="1200" dirty="0"/>
        </a:p>
      </dsp:txBody>
      <dsp:txXfrm>
        <a:off x="6590819" y="917007"/>
        <a:ext cx="1960950" cy="1035880"/>
      </dsp:txXfrm>
    </dsp:sp>
    <dsp:sp modelId="{C8A03D99-021F-4E24-BCEB-F78950479AC4}">
      <dsp:nvSpPr>
        <dsp:cNvPr id="0" name=""/>
        <dsp:cNvSpPr/>
      </dsp:nvSpPr>
      <dsp:spPr>
        <a:xfrm>
          <a:off x="8711460" y="860968"/>
          <a:ext cx="2073028" cy="1147958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-238837"/>
                <a:satOff val="-17586"/>
                <a:lumOff val="1963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50000"/>
                <a:hueOff val="-238837"/>
                <a:satOff val="-17586"/>
                <a:lumOff val="1963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50000"/>
                <a:hueOff val="-238837"/>
                <a:satOff val="-17586"/>
                <a:lumOff val="1963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kern="1200" dirty="0" smtClean="0"/>
            <a:t>Osservo il contesto (la società, la comunità cittadina)</a:t>
          </a:r>
          <a:endParaRPr lang="it-IT" sz="1800" kern="1200" dirty="0"/>
        </a:p>
      </dsp:txBody>
      <dsp:txXfrm>
        <a:off x="8767499" y="917007"/>
        <a:ext cx="1960950" cy="10358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DCD89-7DC1-4EA2-88A5-D014BEE0F82E}" type="datetimeFigureOut">
              <a:rPr lang="it-IT" smtClean="0"/>
              <a:t>22/03/2023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10F7E-8BBD-4273-8AF6-9EC067889AE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3072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962F7-8C29-4E94-B9D0-23B30E17AF97}" type="datetime1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6059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5A-6C08-4E9E-8E74-C5A6FD7A2A1D}" type="datetime1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985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74436-7713-4CE5-B8A2-A1F30DA4A7B9}" type="datetime1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4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C21A9-FA30-431E-8497-26D2C57A9505}" type="datetime1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6700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B1C42-73EB-47BB-AE55-D93B8F11A892}" type="datetime1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9802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C485C-9755-4195-9058-651A30E7EFF4}" type="datetime1">
              <a:rPr lang="it-IT" smtClean="0"/>
              <a:t>22/03/2023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508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DECC5-F8A5-432E-A0E5-B8DE7EB6DE93}" type="datetime1">
              <a:rPr lang="it-IT" smtClean="0"/>
              <a:t>22/03/2023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16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32127-9747-47A2-9A56-A9583FB87A63}" type="datetime1">
              <a:rPr lang="it-IT" smtClean="0"/>
              <a:t>22/03/2023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7675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EF16E-2650-42ED-854A-6906ABDA6056}" type="datetime1">
              <a:rPr lang="it-IT" smtClean="0"/>
              <a:t>22/03/2023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629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15C4-20E1-43BD-A57A-F4CD5A13D00B}" type="datetime1">
              <a:rPr lang="it-IT" smtClean="0"/>
              <a:t>22/03/2023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6693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360A-ABB7-4CAF-B6D3-F676DFDA8EE5}" type="datetime1">
              <a:rPr lang="it-IT" smtClean="0"/>
              <a:t>22/03/2023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4184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76ED7-D7B4-48F0-AFE9-AFC641515609}" type="datetime1">
              <a:rPr lang="it-IT" smtClean="0"/>
              <a:t>22/03/2023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EDDF6-15BA-4672-9E7C-26233FEE81D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60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2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microsoft.com/office/2007/relationships/hdphoto" Target="../media/hdphoto2.wdp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Data" Target="../diagrams/data2.xml"/><Relationship Id="rId5" Type="http://schemas.openxmlformats.org/officeDocument/2006/relationships/image" Target="../media/image5.jpeg"/><Relationship Id="rId10" Type="http://schemas.microsoft.com/office/2007/relationships/diagramDrawing" Target="../diagrams/drawing2.xml"/><Relationship Id="rId4" Type="http://schemas.microsoft.com/office/2007/relationships/hdphoto" Target="../media/hdphoto2.wdp"/><Relationship Id="rId9" Type="http://schemas.openxmlformats.org/officeDocument/2006/relationships/diagramColors" Target="../diagrams/colors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2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890727" y="718456"/>
            <a:ext cx="6301273" cy="2029409"/>
          </a:xfrm>
        </p:spPr>
        <p:txBody>
          <a:bodyPr/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anose="00000400000000000000" pitchFamily="2" charset="2"/>
              </a:rPr>
              <a:t>«Scuola come 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anose="00000400000000000000" pitchFamily="2" charset="2"/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anose="00000400000000000000" pitchFamily="2" charset="2"/>
              </a:rPr>
              <a:t>comunità di relazione»</a:t>
            </a:r>
            <a:b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anose="00000400000000000000" pitchFamily="2" charset="2"/>
              </a:rPr>
            </a:br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tyBlueprint" panose="00000400000000000000" pitchFamily="2" charset="2"/>
              </a:rPr>
              <a:t>Elena Cappai 14 marzo 2023</a:t>
            </a:r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ityBlueprint" panose="00000400000000000000" pitchFamily="2" charset="2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00800" y="4124129"/>
            <a:ext cx="5791200" cy="975049"/>
          </a:xfrm>
        </p:spPr>
        <p:txBody>
          <a:bodyPr/>
          <a:lstStyle/>
          <a:p>
            <a:r>
              <a:rPr lang="it-IT" dirty="0" smtClean="0">
                <a:latin typeface="Chaparral Pro Light" panose="02060403030505090203" pitchFamily="18" charset="0"/>
              </a:rPr>
              <a:t>Rielaborazione a cura di </a:t>
            </a:r>
          </a:p>
          <a:p>
            <a:r>
              <a:rPr lang="it-IT" dirty="0" smtClean="0">
                <a:latin typeface="Chaparral Pro Light" panose="02060403030505090203" pitchFamily="18" charset="0"/>
              </a:rPr>
              <a:t>Marisa Caruso</a:t>
            </a:r>
            <a:endParaRPr lang="it-IT" dirty="0">
              <a:latin typeface="Chaparral Pro Light" panose="0206040303050509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6"/>
    </mc:Choice>
    <mc:Fallback xmlns="">
      <p:transition spd="slow" advTm="480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420" y="550506"/>
            <a:ext cx="11567160" cy="1275119"/>
          </a:xfrm>
          <a:noFill/>
        </p:spPr>
        <p:txBody>
          <a:bodyPr>
            <a:normAutofit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Quali </a:t>
            </a:r>
            <a:r>
              <a:rPr lang="it-IT" sz="27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punti di </a:t>
            </a:r>
            <a:r>
              <a:rPr lang="it-IT" sz="2700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forza e </a:t>
            </a:r>
            <a:r>
              <a:rPr lang="it-IT" sz="27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di criticità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riconosco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nella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costruzione della relazione </a:t>
            </a:r>
            <a:b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con i diversi attori coinvolti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nella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comunità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educante?</a:t>
            </a:r>
            <a:endParaRPr lang="it-IT" sz="2700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10</a:t>
            </a:fld>
            <a:endParaRPr lang="it-IT">
              <a:latin typeface="Maiandra GD" panose="020E0502030308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931024" y="1724520"/>
            <a:ext cx="5885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comunità di pratiche richiede un investimento</a:t>
            </a:r>
            <a:endParaRPr lang="it-IT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425049" y="2734888"/>
            <a:ext cx="7277796" cy="3260592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  <a:p>
            <a:pPr marL="504000" indent="-5143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Ascoltare le famiglie è indispensabile per costruire relazioni con gli studenti, ma ovviamente richiede attenzione; </a:t>
            </a:r>
            <a:endParaRPr lang="it-IT" sz="2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4000" indent="-5143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appartenere al gruppo e 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contribuire richiede energia e ascolto degli altri;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4000" indent="-5143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vivere 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dimensione </a:t>
            </a:r>
            <a:r>
              <a:rPr lang="it-IT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dell’aiuto vuol dire accantonare talvolta le proprie certezze</a:t>
            </a:r>
            <a:endParaRPr lang="it-IT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913420296"/>
              </p:ext>
            </p:extLst>
          </p:nvPr>
        </p:nvGraphicFramePr>
        <p:xfrm>
          <a:off x="7590215" y="1188065"/>
          <a:ext cx="4289366" cy="55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54385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420" y="550506"/>
            <a:ext cx="11567160" cy="1275119"/>
          </a:xfrm>
          <a:noFill/>
        </p:spPr>
        <p:txBody>
          <a:bodyPr>
            <a:normAutofit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Quali </a:t>
            </a:r>
            <a:r>
              <a:rPr lang="it-IT" sz="27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punti di </a:t>
            </a:r>
            <a:r>
              <a:rPr lang="it-IT" sz="2700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forza e </a:t>
            </a:r>
            <a:r>
              <a:rPr lang="it-IT" sz="27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di criticità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riconosco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nella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costruzione della relazione </a:t>
            </a:r>
            <a:b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</a:b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con i diversi attori coinvolti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nella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comunità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educante?</a:t>
            </a:r>
            <a:endParaRPr lang="it-IT" sz="2700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11</a:t>
            </a:fld>
            <a:endParaRPr lang="it-IT">
              <a:latin typeface="Maiandra GD" panose="020E0502030308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425049" y="3125584"/>
            <a:ext cx="7277796" cy="2869895"/>
          </a:xfrm>
          <a:prstGeom prst="rect">
            <a:avLst/>
          </a:prstGeom>
        </p:spPr>
        <p:txBody>
          <a:bodyPr/>
          <a:lstStyle/>
          <a:p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Siamo certi del beneficio che si avrà dall’atteggiamento cooperativo, </a:t>
            </a:r>
          </a:p>
          <a:p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 non dobbiamo dimenticare che è previsto un investimento in termini di energia mentale, ascolto e attenzione.</a:t>
            </a:r>
            <a:endParaRPr lang="it-IT" sz="30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ma 2"/>
          <p:cNvGraphicFramePr/>
          <p:nvPr>
            <p:extLst>
              <p:ext uri="{D42A27DB-BD31-4B8C-83A1-F6EECF244321}">
                <p14:modId xmlns:p14="http://schemas.microsoft.com/office/powerpoint/2010/main" val="3913420296"/>
              </p:ext>
            </p:extLst>
          </p:nvPr>
        </p:nvGraphicFramePr>
        <p:xfrm>
          <a:off x="7590215" y="1188065"/>
          <a:ext cx="4289366" cy="5561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931024" y="1724520"/>
            <a:ext cx="58854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comunità di pratiche richiede un investimento</a:t>
            </a:r>
            <a:endParaRPr lang="it-IT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795220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Graphic spid="3" grpId="0">
        <p:bldAsOne/>
      </p:bldGraphic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8000" y="1785257"/>
            <a:ext cx="11350171" cy="3472543"/>
          </a:xfrm>
          <a:noFill/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In che modo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la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mia pratica didattica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si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ispira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ai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principi della comunità di pratica </a:t>
            </a:r>
            <a:b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e di apprendimento?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12</a:t>
            </a:fld>
            <a:endParaRPr lang="it-IT"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67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2421" y="550505"/>
            <a:ext cx="11567160" cy="1275119"/>
          </a:xfrm>
          <a:noFill/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In che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modo </a:t>
            </a:r>
            <a:r>
              <a:rPr lang="it-IT" sz="2400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la </a:t>
            </a:r>
            <a:r>
              <a:rPr lang="it-IT" sz="24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mia pratica didattica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si ispira ai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principi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della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comunità di pratica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e </a:t>
            </a:r>
            <a:r>
              <a:rPr lang="it-IT" sz="24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di </a:t>
            </a:r>
            <a:r>
              <a:rPr lang="it-IT" sz="24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apprendimento?</a:t>
            </a:r>
            <a:endParaRPr lang="it-IT" sz="2400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13</a:t>
            </a:fld>
            <a:endParaRPr lang="it-IT">
              <a:latin typeface="Maiandra GD" panose="020E0502030308020204" pitchFamily="34" charset="0"/>
            </a:endParaRPr>
          </a:p>
        </p:txBody>
      </p:sp>
      <p:graphicFrame>
        <p:nvGraphicFramePr>
          <p:cNvPr id="6" name="Diagramma 5"/>
          <p:cNvGraphicFramePr/>
          <p:nvPr>
            <p:extLst>
              <p:ext uri="{D42A27DB-BD31-4B8C-83A1-F6EECF244321}">
                <p14:modId xmlns:p14="http://schemas.microsoft.com/office/powerpoint/2010/main" val="3883854592"/>
              </p:ext>
            </p:extLst>
          </p:nvPr>
        </p:nvGraphicFramePr>
        <p:xfrm>
          <a:off x="399701" y="2479250"/>
          <a:ext cx="10789230" cy="28698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2434243" y="1817166"/>
            <a:ext cx="7323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Cerco il dialogo</a:t>
            </a:r>
          </a:p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Mi rendo disponibile ad incontrare l’altro</a:t>
            </a:r>
            <a:endParaRPr lang="it-IT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937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Marisa Caruso 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/>
              <a:t>14</a:t>
            </a:fld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6691745" y="2792548"/>
            <a:ext cx="5500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l’intenzione </a:t>
            </a:r>
          </a:p>
          <a:p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è volta alla cooperazione</a:t>
            </a:r>
            <a:endParaRPr lang="it-IT" sz="3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37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0506"/>
            <a:ext cx="10515600" cy="1017037"/>
          </a:xfrm>
          <a:noFill/>
        </p:spPr>
        <p:txBody>
          <a:bodyPr>
            <a:normAutofit/>
          </a:bodyPr>
          <a:lstStyle/>
          <a:p>
            <a:r>
              <a:rPr lang="it-IT" sz="50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Introduzione</a:t>
            </a:r>
            <a:endParaRPr lang="it-IT" sz="5000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567543"/>
            <a:ext cx="6439678" cy="541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E’ facile costruire una comunità educante? 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2</a:t>
            </a:fld>
            <a:endParaRPr lang="it-IT" dirty="0">
              <a:latin typeface="Maiandra GD" panose="020E0502030308020204" pitchFamily="34" charset="0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7797281" y="1567543"/>
            <a:ext cx="1225421" cy="541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No!</a:t>
            </a:r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it-IT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838199" y="2151750"/>
            <a:ext cx="10363363" cy="694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sz="4000" dirty="0" smtClean="0">
                <a:solidFill>
                  <a:schemeClr val="accent5">
                    <a:lumMod val="75000"/>
                  </a:schemeClr>
                </a:solidFill>
              </a:rPr>
              <a:t>Ma è l’unica strada possibile!</a:t>
            </a:r>
            <a:endParaRPr lang="it-IT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Segnaposto contenuto 2"/>
          <p:cNvSpPr txBox="1">
            <a:spLocks/>
          </p:cNvSpPr>
          <p:nvPr/>
        </p:nvSpPr>
        <p:spPr>
          <a:xfrm>
            <a:off x="838200" y="2839941"/>
            <a:ext cx="10515600" cy="3383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Il contesto educante è </a:t>
            </a:r>
            <a:r>
              <a:rPr lang="it-IT" u="sng" dirty="0" smtClean="0"/>
              <a:t>credibile solo se è condiviso</a:t>
            </a:r>
            <a:r>
              <a:rPr lang="it-IT" dirty="0" smtClean="0"/>
              <a:t>, se è cooperante.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Possiamo contribuire alla crescita di tutti svolgendo il nostro lavoro nel sincero rispetto degli altri protagonisti della comunità.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it-IT" sz="10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it-IT" dirty="0" smtClean="0"/>
              <a:t>La costruzione di una comunità sana e positiva si rivelerà un ottimo contesto in cui noi stessi saremo stimolati a crescere perseguendo l’obbiettivo del benessere per ciascuno dei protagonisti. </a:t>
            </a:r>
            <a:endParaRPr lang="it-IT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385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2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2027433"/>
            <a:ext cx="9144000" cy="2387600"/>
          </a:xfrm>
          <a:noFill/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Quale </a:t>
            </a:r>
            <a:r>
              <a:rPr lang="it-IT" u="sng" dirty="0">
                <a:solidFill>
                  <a:srgbClr val="C00000"/>
                </a:solidFill>
                <a:latin typeface="Maiandra GD" panose="020E0502030308020204" pitchFamily="34" charset="0"/>
              </a:rPr>
              <a:t>idea di </a:t>
            </a:r>
            <a: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relazione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guida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la mia attività lavorativa? 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3</a:t>
            </a:fld>
            <a:endParaRPr lang="it-IT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07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0506"/>
            <a:ext cx="10515600" cy="1275119"/>
          </a:xfrm>
          <a:noFill/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Quale </a:t>
            </a:r>
            <a:r>
              <a:rPr lang="it-IT" sz="30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idea di </a:t>
            </a:r>
            <a:r>
              <a:rPr lang="it-IT" sz="3000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relazione </a:t>
            </a:r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guida </a:t>
            </a:r>
            <a:r>
              <a:rPr lang="it-IT" sz="30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la mia attività lavorativa? </a:t>
            </a:r>
          </a:p>
        </p:txBody>
      </p:sp>
      <p:pic>
        <p:nvPicPr>
          <p:cNvPr id="6" name="Segnaposto contenuto 5" descr="Bee Wallpapers - Wallpaper Cave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3" y="4483020"/>
            <a:ext cx="1717133" cy="1287850"/>
          </a:xfrm>
          <a:effectLst>
            <a:innerShdw blurRad="63500" dist="50800" dir="2700000">
              <a:srgbClr val="FF9933">
                <a:alpha val="50000"/>
              </a:srgb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4</a:t>
            </a:fld>
            <a:endParaRPr lang="it-IT">
              <a:latin typeface="Maiandra GD" panose="020E0502030308020204" pitchFamily="34" charset="0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643841429"/>
              </p:ext>
            </p:extLst>
          </p:nvPr>
        </p:nvGraphicFramePr>
        <p:xfrm>
          <a:off x="8350898" y="862967"/>
          <a:ext cx="3593690" cy="490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838200" y="1743456"/>
            <a:ext cx="79102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Siamo un alveare.</a:t>
            </a:r>
          </a:p>
          <a:p>
            <a:endParaRPr lang="it-IT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comunità scolastica funziona se ciascuno svolge il suo compito </a:t>
            </a: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rispettando il lavoro di tutti gli altri e riconoscendone il valore.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relazioni devono quindi fondarsi sul rispetto.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915736" y="3824401"/>
            <a:ext cx="79102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Rispetto per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ragazzi che non conosciamo totalmente e non sono ovviamente compresi completamente nell’idea che noi abbiamo di loro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le famiglie che scelgono i valori da passare ai lori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figli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colleghi che sono ovviamente diversi da noi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DS e altri protagonisti del lavoro tecnico amministrativo che hanno un altro punto di vista sulla comunità</a:t>
            </a:r>
          </a:p>
          <a:p>
            <a:endParaRPr lang="it-IT" sz="2000" dirty="0" smtClean="0">
              <a:latin typeface="Maiandra GD" panose="020E0502030308020204" pitchFamily="34" charset="0"/>
            </a:endParaRPr>
          </a:p>
          <a:p>
            <a:endParaRPr lang="it-IT" sz="2000" dirty="0"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8496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0506"/>
            <a:ext cx="10515600" cy="1275119"/>
          </a:xfrm>
          <a:noFill/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Quale </a:t>
            </a:r>
            <a:r>
              <a:rPr lang="it-IT" sz="30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idea di </a:t>
            </a:r>
            <a:r>
              <a:rPr lang="it-IT" sz="3000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relazione </a:t>
            </a:r>
            <a:r>
              <a:rPr lang="it-IT" sz="30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guida </a:t>
            </a:r>
            <a:r>
              <a:rPr lang="it-IT" sz="30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la mia attività lavorativa? </a:t>
            </a:r>
          </a:p>
        </p:txBody>
      </p:sp>
      <p:pic>
        <p:nvPicPr>
          <p:cNvPr id="6" name="Segnaposto contenuto 5" descr="Bee Wallpapers - Wallpaper Cave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03" y="4483020"/>
            <a:ext cx="1717133" cy="1287850"/>
          </a:xfrm>
          <a:effectLst>
            <a:innerShdw blurRad="63500" dist="50800" dir="2700000">
              <a:srgbClr val="FF9933">
                <a:alpha val="50000"/>
              </a:srgbClr>
            </a:innerShdw>
            <a:reflection blurRad="6350" stA="50000" endA="300" endPos="90000" dist="50800" dir="5400000" sy="-100000" algn="bl" rotWithShape="0"/>
          </a:effectLst>
        </p:spPr>
      </p:pic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5</a:t>
            </a:fld>
            <a:endParaRPr lang="it-IT">
              <a:latin typeface="Maiandra GD" panose="020E0502030308020204" pitchFamily="34" charset="0"/>
            </a:endParaRPr>
          </a:p>
        </p:txBody>
      </p:sp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643841429"/>
              </p:ext>
            </p:extLst>
          </p:nvPr>
        </p:nvGraphicFramePr>
        <p:xfrm>
          <a:off x="8350898" y="862967"/>
          <a:ext cx="3593690" cy="4907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CasellaDiTesto 14"/>
          <p:cNvSpPr txBox="1"/>
          <p:nvPr/>
        </p:nvSpPr>
        <p:spPr>
          <a:xfrm>
            <a:off x="838200" y="1743456"/>
            <a:ext cx="7910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Per rispettare è necessario «fare la fatica» di 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915735" y="3127982"/>
            <a:ext cx="7910286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Maiandra GD" panose="020E0502030308020204" pitchFamily="34" charset="0"/>
            </a:endParaRPr>
          </a:p>
          <a:p>
            <a:r>
              <a:rPr lang="it-IT" sz="2500" dirty="0" smtClean="0">
                <a:latin typeface="Chaparral Pro Light" panose="02060403030505090203" pitchFamily="18" charset="0"/>
              </a:rPr>
              <a:t>«la </a:t>
            </a:r>
            <a:r>
              <a:rPr lang="it-IT" sz="2500" dirty="0">
                <a:latin typeface="Chaparral Pro Light" panose="02060403030505090203" pitchFamily="18" charset="0"/>
              </a:rPr>
              <a:t>scuola è una comunità educante di dialogo, di ricerca, di esperienza sociale, informata ai valori democratici e volta alla crescita della persona in tutte le sue </a:t>
            </a:r>
            <a:r>
              <a:rPr lang="it-IT" sz="2500" dirty="0" smtClean="0">
                <a:latin typeface="Chaparral Pro Light" panose="02060403030505090203" pitchFamily="18" charset="0"/>
              </a:rPr>
              <a:t>dimensioni»</a:t>
            </a:r>
          </a:p>
          <a:p>
            <a:pPr algn="r"/>
            <a:r>
              <a:rPr lang="it-IT" sz="1500" dirty="0" smtClean="0"/>
              <a:t>articolo </a:t>
            </a:r>
            <a:r>
              <a:rPr lang="it-IT" sz="1500" dirty="0"/>
              <a:t>3 del decreto legislativo 16 aprile 1994, n. </a:t>
            </a:r>
            <a:r>
              <a:rPr lang="it-IT" sz="1500" dirty="0" smtClean="0"/>
              <a:t>297</a:t>
            </a:r>
            <a:endParaRPr lang="it-IT" sz="1500" dirty="0" smtClean="0">
              <a:latin typeface="Maiandra GD" panose="020E0502030308020204" pitchFamily="34" charset="0"/>
            </a:endParaRPr>
          </a:p>
          <a:p>
            <a:endParaRPr lang="it-IT" sz="1500" dirty="0">
              <a:latin typeface="Maiandra GD" panose="020E0502030308020204" pitchFamily="34" charset="0"/>
            </a:endParaRPr>
          </a:p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Possiamo isolarci «nella nostra materia» e remare affannati perché le cose non vanno come vogliamo, oppure possiamo alzare lo sguardo e remare verso la direzione condivisa</a:t>
            </a:r>
          </a:p>
          <a:p>
            <a:endParaRPr lang="it-IT" sz="2000" dirty="0">
              <a:latin typeface="Maiandra GD" panose="020E0502030308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38199" y="2211050"/>
            <a:ext cx="25436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Maiandra GD" panose="020E0502030308020204" pitchFamily="34" charset="0"/>
              </a:rPr>
              <a:t>ASCOLTARE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322515" y="2214162"/>
            <a:ext cx="30967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dirty="0" smtClean="0">
                <a:latin typeface="Maiandra GD" panose="020E0502030308020204" pitchFamily="34" charset="0"/>
              </a:rPr>
              <a:t>OSSERVARE</a:t>
            </a:r>
            <a:r>
              <a:rPr lang="it-IT" sz="2000" dirty="0" smtClean="0">
                <a:latin typeface="Maiandra GD" panose="020E0502030308020204" pitchFamily="34" charset="0"/>
              </a:rPr>
              <a:t> 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019859" y="2284501"/>
            <a:ext cx="11783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>
                <a:latin typeface="Maiandra GD" panose="020E0502030308020204" pitchFamily="34" charset="0"/>
              </a:rPr>
              <a:t>e</a:t>
            </a:r>
            <a:endParaRPr lang="it-IT" sz="2000" dirty="0" smtClean="0">
              <a:latin typeface="Maiandra GD" panose="020E0502030308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838199" y="2878260"/>
            <a:ext cx="7772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Sono azioni necessarie </a:t>
            </a: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all’apertura</a:t>
            </a:r>
            <a:r>
              <a:rPr lang="it-IT" sz="2000" dirty="0" smtClean="0">
                <a:latin typeface="Maiandra GD" panose="020E0502030308020204" pitchFamily="34" charset="0"/>
              </a:rPr>
              <a:t>.</a:t>
            </a:r>
            <a:endParaRPr lang="it-IT" sz="2000" dirty="0">
              <a:latin typeface="Maiandra GD" panose="020E0502030308020204" pitchFamily="34" charset="0"/>
            </a:endParaRPr>
          </a:p>
          <a:p>
            <a:endParaRPr lang="it-IT" sz="2000" dirty="0" smtClean="0"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5087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6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93371" y="1785257"/>
            <a:ext cx="9144000" cy="3472543"/>
          </a:xfrm>
          <a:noFill/>
        </p:spPr>
        <p:txBody>
          <a:bodyPr>
            <a:normAutofit/>
          </a:bodyPr>
          <a:lstStyle/>
          <a:p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Quale </a:t>
            </a:r>
            <a:r>
              <a:rPr lang="it-IT" u="sng" dirty="0">
                <a:solidFill>
                  <a:srgbClr val="C00000"/>
                </a:solidFill>
                <a:latin typeface="Maiandra GD" panose="020E0502030308020204" pitchFamily="34" charset="0"/>
              </a:rPr>
              <a:t>contributo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 posso fornire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alla </a:t>
            </a:r>
            <a:r>
              <a:rPr lang="it-IT" u="sng" dirty="0">
                <a:solidFill>
                  <a:srgbClr val="C00000"/>
                </a:solidFill>
                <a:latin typeface="Maiandra GD" panose="020E0502030308020204" pitchFamily="34" charset="0"/>
              </a:rPr>
              <a:t>costruzione della comunità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di relazioni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nella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scuola?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6</a:t>
            </a:fld>
            <a:endParaRPr lang="it-IT"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58847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0506"/>
            <a:ext cx="10515600" cy="1275119"/>
          </a:xfrm>
          <a:noFill/>
        </p:spPr>
        <p:txBody>
          <a:bodyPr>
            <a:normAutofit/>
          </a:bodyPr>
          <a:lstStyle/>
          <a:p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Quale </a:t>
            </a:r>
            <a:r>
              <a:rPr lang="it-IT" sz="27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contributo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 posso fornire alla </a:t>
            </a:r>
            <a:r>
              <a:rPr lang="it-IT" sz="2700" u="sng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costruzione della comunità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di relazioni </a:t>
            </a:r>
            <a:r>
              <a:rPr lang="it-IT" sz="2700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nella </a:t>
            </a:r>
            <a:r>
              <a:rPr lang="it-IT" sz="2700" dirty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scuola?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7</a:t>
            </a:fld>
            <a:endParaRPr lang="it-IT">
              <a:latin typeface="Maiandra GD" panose="020E0502030308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38199" y="1743455"/>
            <a:ext cx="10323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Aderire ad una </a:t>
            </a:r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comunità di pratiche </a:t>
            </a:r>
          </a:p>
        </p:txBody>
      </p:sp>
      <p:graphicFrame>
        <p:nvGraphicFramePr>
          <p:cNvPr id="11" name="Diagramma 10"/>
          <p:cNvGraphicFramePr/>
          <p:nvPr>
            <p:extLst>
              <p:ext uri="{D42A27DB-BD31-4B8C-83A1-F6EECF244321}">
                <p14:modId xmlns:p14="http://schemas.microsoft.com/office/powerpoint/2010/main" val="186336263"/>
              </p:ext>
            </p:extLst>
          </p:nvPr>
        </p:nvGraphicFramePr>
        <p:xfrm>
          <a:off x="63499" y="2409371"/>
          <a:ext cx="11872686" cy="431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961657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Graphic spid="1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550506"/>
            <a:ext cx="10515600" cy="1275119"/>
          </a:xfrm>
          <a:noFill/>
        </p:spPr>
        <p:txBody>
          <a:bodyPr>
            <a:normAutofit/>
          </a:bodyPr>
          <a:lstStyle/>
          <a:p>
            <a:r>
              <a:rPr lang="it-IT" sz="270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Quale </a:t>
            </a:r>
            <a:r>
              <a:rPr lang="it-IT" sz="2700" u="sng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contributo</a:t>
            </a:r>
            <a:r>
              <a:rPr lang="it-IT" sz="270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 posso fornire alla </a:t>
            </a:r>
            <a:r>
              <a:rPr lang="it-IT" sz="2700" u="sng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costruzione della comunità </a:t>
            </a:r>
            <a:r>
              <a:rPr lang="it-IT" sz="270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</a:rPr>
              <a:t>di relazioni nella scuola?</a:t>
            </a:r>
            <a:endParaRPr lang="it-IT" sz="2700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8</a:t>
            </a:fld>
            <a:endParaRPr lang="it-IT">
              <a:latin typeface="Maiandra GD" panose="020E0502030308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38199" y="1743455"/>
            <a:ext cx="103232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Aderire ad una </a:t>
            </a:r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comunità di pratiche</a:t>
            </a:r>
          </a:p>
          <a:p>
            <a:pPr algn="ctr"/>
            <a:r>
              <a:rPr lang="it-IT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13" name="Diagramma 12"/>
          <p:cNvGraphicFramePr/>
          <p:nvPr>
            <p:extLst>
              <p:ext uri="{D42A27DB-BD31-4B8C-83A1-F6EECF244321}">
                <p14:modId xmlns:p14="http://schemas.microsoft.com/office/powerpoint/2010/main" val="787017125"/>
              </p:ext>
            </p:extLst>
          </p:nvPr>
        </p:nvGraphicFramePr>
        <p:xfrm>
          <a:off x="4709906" y="2030985"/>
          <a:ext cx="7038803" cy="416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4" y="1531656"/>
            <a:ext cx="2508980" cy="14392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  <p:sp>
        <p:nvSpPr>
          <p:cNvPr id="16" name="Rettangolo 15"/>
          <p:cNvSpPr/>
          <p:nvPr/>
        </p:nvSpPr>
        <p:spPr>
          <a:xfrm>
            <a:off x="425048" y="3386994"/>
            <a:ext cx="10065151" cy="2608485"/>
          </a:xfrm>
          <a:prstGeom prst="rect">
            <a:avLst/>
          </a:prstGeom>
        </p:spPr>
        <p:txBody>
          <a:bodyPr/>
          <a:lstStyle/>
          <a:p>
            <a:endParaRPr lang="it-IT" dirty="0"/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uperare personalismi e identità autocentrate;</a:t>
            </a: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appartenere al gruppo e contribuire;</a:t>
            </a:r>
            <a:endParaRPr lang="it-IT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vivere </a:t>
            </a:r>
            <a:r>
              <a:rPr lang="it-IT" sz="3000" dirty="0">
                <a:latin typeface="Arial" panose="020B0604020202020204" pitchFamily="34" charset="0"/>
                <a:cs typeface="Arial" panose="020B0604020202020204" pitchFamily="34" charset="0"/>
              </a:rPr>
              <a:t>in modo </a:t>
            </a:r>
            <a:r>
              <a:rPr lang="it-IT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strutturale la dimensione dell’aiuto</a:t>
            </a:r>
            <a:endParaRPr lang="it-IT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722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0" y="1219200"/>
            <a:ext cx="12192000" cy="4484914"/>
          </a:xfrm>
          <a:noFill/>
        </p:spPr>
        <p:txBody>
          <a:bodyPr>
            <a:normAutofit/>
          </a:bodyPr>
          <a:lstStyle/>
          <a:p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Quali </a:t>
            </a:r>
            <a:r>
              <a:rPr lang="it-IT" u="sng" dirty="0">
                <a:solidFill>
                  <a:srgbClr val="C00000"/>
                </a:solidFill>
                <a:latin typeface="Maiandra GD" panose="020E0502030308020204" pitchFamily="34" charset="0"/>
              </a:rPr>
              <a:t>punti di forza </a:t>
            </a:r>
            <a: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e </a:t>
            </a:r>
            <a:r>
              <a:rPr lang="it-IT" u="sng" dirty="0">
                <a:solidFill>
                  <a:srgbClr val="C00000"/>
                </a:solidFill>
                <a:latin typeface="Maiandra GD" panose="020E0502030308020204" pitchFamily="34" charset="0"/>
              </a:rPr>
              <a:t>di criticità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riconosco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nella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costruzione della relazione </a:t>
            </a: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con </a:t>
            </a:r>
            <a:r>
              <a:rPr lang="it-IT" u="sng" dirty="0">
                <a:solidFill>
                  <a:srgbClr val="C00000"/>
                </a:solidFill>
                <a:latin typeface="Maiandra GD" panose="020E0502030308020204" pitchFamily="34" charset="0"/>
              </a:rPr>
              <a:t>i diversi attori coinvolti </a:t>
            </a:r>
            <a: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/>
            </a:r>
            <a:br>
              <a:rPr lang="it-IT" u="sng" dirty="0" smtClean="0">
                <a:solidFill>
                  <a:srgbClr val="C00000"/>
                </a:solidFill>
                <a:latin typeface="Maiandra GD" panose="020E0502030308020204" pitchFamily="34" charset="0"/>
              </a:rPr>
            </a:br>
            <a:r>
              <a:rPr lang="it-IT" dirty="0" smtClean="0">
                <a:solidFill>
                  <a:srgbClr val="C00000"/>
                </a:solidFill>
                <a:latin typeface="Maiandra GD" panose="020E0502030308020204" pitchFamily="34" charset="0"/>
              </a:rPr>
              <a:t>nella </a:t>
            </a:r>
            <a:r>
              <a:rPr lang="it-IT" dirty="0">
                <a:solidFill>
                  <a:srgbClr val="C00000"/>
                </a:solidFill>
                <a:latin typeface="Maiandra GD" panose="020E0502030308020204" pitchFamily="34" charset="0"/>
              </a:rPr>
              <a:t>comunità educante?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aiandra GD" panose="020E0502030308020204" pitchFamily="34" charset="0"/>
              </a:rPr>
              <a:t>Marisa Caruso </a:t>
            </a:r>
            <a:endParaRPr lang="it-IT" dirty="0">
              <a:solidFill>
                <a:schemeClr val="tx1">
                  <a:lumMod val="50000"/>
                  <a:lumOff val="50000"/>
                </a:schemeClr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EDDF6-15BA-4672-9E7C-26233FEE81DF}" type="slidenum">
              <a:rPr lang="it-IT" smtClean="0">
                <a:latin typeface="Maiandra GD" panose="020E0502030308020204" pitchFamily="34" charset="0"/>
              </a:rPr>
              <a:t>9</a:t>
            </a:fld>
            <a:endParaRPr lang="it-IT">
              <a:latin typeface="Maiandra GD" panose="020E0502030308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280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4.4|1.8|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"/>
</p:tagLst>
</file>

<file path=ppt/theme/theme1.xml><?xml version="1.0" encoding="utf-8"?>
<a:theme xmlns:a="http://schemas.openxmlformats.org/drawingml/2006/main" name="TemaBe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Bee" id="{D917A5FA-4E96-42A0-81C5-2C68CFB4042B}" vid="{828C78D7-A746-49D2-9C51-98FCBF46ADBF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5544</TotalTime>
  <Words>737</Words>
  <Application>Microsoft Office PowerPoint</Application>
  <PresentationFormat>Widescreen</PresentationFormat>
  <Paragraphs>130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Chaparral Pro Light</vt:lpstr>
      <vt:lpstr>CityBlueprint</vt:lpstr>
      <vt:lpstr>Maiandra GD</vt:lpstr>
      <vt:lpstr>Wingdings</vt:lpstr>
      <vt:lpstr>TemaBee</vt:lpstr>
      <vt:lpstr>«Scuola come  comunità di relazione» Elena Cappai 14 marzo 2023</vt:lpstr>
      <vt:lpstr>Introduzione</vt:lpstr>
      <vt:lpstr>Quale idea di relazione guida la mia attività lavorativa? </vt:lpstr>
      <vt:lpstr>Quale idea di relazione guida la mia attività lavorativa? </vt:lpstr>
      <vt:lpstr>Quale idea di relazione guida la mia attività lavorativa? </vt:lpstr>
      <vt:lpstr>Quale contributo posso fornire alla costruzione della comunità di relazioni  nella scuola?</vt:lpstr>
      <vt:lpstr>Quale contributo posso fornire alla costruzione della comunità di relazioni nella scuola?</vt:lpstr>
      <vt:lpstr>Quale contributo posso fornire alla costruzione della comunità di relazioni nella scuola?</vt:lpstr>
      <vt:lpstr>Quali punti di forza  e di criticità riconosco  nella costruzione della relazione  con i diversi attori coinvolti  nella comunità educante?</vt:lpstr>
      <vt:lpstr>Quali punti di forza e di criticità riconosco nella costruzione della relazione  con i diversi attori coinvolti nella comunità educante?</vt:lpstr>
      <vt:lpstr>Quali punti di forza e di criticità riconosco nella costruzione della relazione  con i diversi attori coinvolti nella comunità educante?</vt:lpstr>
      <vt:lpstr>In che modo  la mia pratica didattica  si ispira  ai principi della comunità di pratica  e di apprendimento?</vt:lpstr>
      <vt:lpstr>In che modo la mia pratica didattica si ispira ai principi della comunità di pratica e di apprendimento?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Scuola come  comunità di relazione Elena Cappai</dc:title>
  <dc:creator>M C</dc:creator>
  <cp:lastModifiedBy>M C</cp:lastModifiedBy>
  <cp:revision>45</cp:revision>
  <dcterms:created xsi:type="dcterms:W3CDTF">2023-03-20T14:43:50Z</dcterms:created>
  <dcterms:modified xsi:type="dcterms:W3CDTF">2023-03-25T05:46:18Z</dcterms:modified>
</cp:coreProperties>
</file>