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HEIC" ContentType="image/jpe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76" r:id="rId4"/>
  </p:sldMasterIdLst>
  <p:notesMasterIdLst>
    <p:notesMasterId r:id="rId23"/>
  </p:notesMasterIdLst>
  <p:handoutMasterIdLst>
    <p:handoutMasterId r:id="rId24"/>
  </p:handoutMasterIdLst>
  <p:sldIdLst>
    <p:sldId id="256" r:id="rId5"/>
    <p:sldId id="258" r:id="rId6"/>
    <p:sldId id="273" r:id="rId7"/>
    <p:sldId id="257" r:id="rId8"/>
    <p:sldId id="267" r:id="rId9"/>
    <p:sldId id="262" r:id="rId10"/>
    <p:sldId id="271" r:id="rId11"/>
    <p:sldId id="272" r:id="rId12"/>
    <p:sldId id="263" r:id="rId13"/>
    <p:sldId id="264" r:id="rId14"/>
    <p:sldId id="275" r:id="rId15"/>
    <p:sldId id="276" r:id="rId16"/>
    <p:sldId id="268" r:id="rId17"/>
    <p:sldId id="269" r:id="rId18"/>
    <p:sldId id="270" r:id="rId19"/>
    <p:sldId id="274" r:id="rId20"/>
    <p:sldId id="266" r:id="rId21"/>
    <p:sldId id="260" r:id="rId22"/>
  </p:sldIdLst>
  <p:sldSz cx="12192000" cy="6858000"/>
  <p:notesSz cx="6858000" cy="9144000"/>
  <p:defaultTextStyle>
    <a:defPPr rtl="0"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2994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953591-8CE7-4081-B7B9-4D477D18679C}" type="doc">
      <dgm:prSet loTypeId="urn:microsoft.com/office/officeart/2005/8/layout/list1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it-IT"/>
        </a:p>
      </dgm:t>
    </dgm:pt>
    <dgm:pt modelId="{B90996F4-600C-44DB-8A79-069409803EE1}">
      <dgm:prSet phldrT="[Testo]"/>
      <dgm:spPr>
        <a:solidFill>
          <a:srgbClr val="00B050"/>
        </a:solidFill>
        <a:ln>
          <a:solidFill>
            <a:srgbClr val="92D050"/>
          </a:solidFill>
        </a:ln>
      </dgm:spPr>
      <dgm:t>
        <a:bodyPr/>
        <a:lstStyle/>
        <a:p>
          <a:r>
            <a:rPr lang="it-IT" dirty="0" smtClean="0"/>
            <a:t>SOCIALI</a:t>
          </a:r>
          <a:endParaRPr lang="it-IT" dirty="0"/>
        </a:p>
      </dgm:t>
    </dgm:pt>
    <dgm:pt modelId="{DE7B43D1-5E55-4E1F-BE70-42B4D31C5866}" type="parTrans" cxnId="{0AFC3271-2501-42C5-A0A5-F88FCDFCC0B9}">
      <dgm:prSet/>
      <dgm:spPr/>
      <dgm:t>
        <a:bodyPr/>
        <a:lstStyle/>
        <a:p>
          <a:endParaRPr lang="it-IT"/>
        </a:p>
      </dgm:t>
    </dgm:pt>
    <dgm:pt modelId="{375CE2D5-0042-4F43-8CEE-9786952D6D22}" type="sibTrans" cxnId="{0AFC3271-2501-42C5-A0A5-F88FCDFCC0B9}">
      <dgm:prSet/>
      <dgm:spPr/>
      <dgm:t>
        <a:bodyPr/>
        <a:lstStyle/>
        <a:p>
          <a:endParaRPr lang="it-IT"/>
        </a:p>
      </dgm:t>
    </dgm:pt>
    <dgm:pt modelId="{099DD8D3-2048-470C-8B9A-F3F49730728A}">
      <dgm:prSet/>
      <dgm:spPr/>
      <dgm:t>
        <a:bodyPr/>
        <a:lstStyle/>
        <a:p>
          <a:pPr rtl="0"/>
          <a:r>
            <a:rPr lang="it-IT" b="0" dirty="0" smtClean="0">
              <a:solidFill>
                <a:schemeClr val="tx1"/>
              </a:solidFill>
            </a:rPr>
            <a:t>Recuperare la socialità</a:t>
          </a:r>
          <a:endParaRPr lang="it-IT" b="0" dirty="0">
            <a:solidFill>
              <a:schemeClr val="tx1"/>
            </a:solidFill>
          </a:endParaRPr>
        </a:p>
      </dgm:t>
    </dgm:pt>
    <dgm:pt modelId="{F5FA46EE-9A27-450E-83D9-720572C8517E}" type="parTrans" cxnId="{F3E3EFF3-C144-4FEA-9124-4F61EC490AB9}">
      <dgm:prSet/>
      <dgm:spPr/>
      <dgm:t>
        <a:bodyPr/>
        <a:lstStyle/>
        <a:p>
          <a:endParaRPr lang="it-IT"/>
        </a:p>
      </dgm:t>
    </dgm:pt>
    <dgm:pt modelId="{3A0141B7-95AF-4113-99E8-4DAC1255EB6C}" type="sibTrans" cxnId="{F3E3EFF3-C144-4FEA-9124-4F61EC490AB9}">
      <dgm:prSet/>
      <dgm:spPr/>
      <dgm:t>
        <a:bodyPr/>
        <a:lstStyle/>
        <a:p>
          <a:endParaRPr lang="it-IT"/>
        </a:p>
      </dgm:t>
    </dgm:pt>
    <dgm:pt modelId="{84B20277-A080-498A-A61B-991F7CAFFA54}">
      <dgm:prSet phldrT="[Testo]"/>
      <dgm:spPr>
        <a:solidFill>
          <a:srgbClr val="00B0F0"/>
        </a:solidFill>
      </dgm:spPr>
      <dgm:t>
        <a:bodyPr/>
        <a:lstStyle/>
        <a:p>
          <a:r>
            <a:rPr lang="it-IT" dirty="0" smtClean="0"/>
            <a:t>AMBIENTALI</a:t>
          </a:r>
          <a:endParaRPr lang="it-IT" dirty="0"/>
        </a:p>
      </dgm:t>
    </dgm:pt>
    <dgm:pt modelId="{32FE639E-31B2-4856-9670-A9CB7DA1CB73}" type="parTrans" cxnId="{33FB492E-1853-43C0-9E6E-62F8FB1A5DF3}">
      <dgm:prSet/>
      <dgm:spPr/>
      <dgm:t>
        <a:bodyPr/>
        <a:lstStyle/>
        <a:p>
          <a:endParaRPr lang="it-IT"/>
        </a:p>
      </dgm:t>
    </dgm:pt>
    <dgm:pt modelId="{35060264-89F8-43BA-BC65-9A6EF157DAE0}" type="sibTrans" cxnId="{33FB492E-1853-43C0-9E6E-62F8FB1A5DF3}">
      <dgm:prSet/>
      <dgm:spPr/>
      <dgm:t>
        <a:bodyPr/>
        <a:lstStyle/>
        <a:p>
          <a:endParaRPr lang="it-IT"/>
        </a:p>
      </dgm:t>
    </dgm:pt>
    <dgm:pt modelId="{568FACB4-7C1F-4285-9D5C-54114DE6B6C8}">
      <dgm:prSet phldrT="[Testo]"/>
      <dgm:spPr/>
      <dgm:t>
        <a:bodyPr/>
        <a:lstStyle/>
        <a:p>
          <a:r>
            <a:rPr lang="it-IT" b="0" i="0" dirty="0" smtClean="0"/>
            <a:t>Conoscere la bioeconomia</a:t>
          </a:r>
          <a:endParaRPr lang="it-IT" dirty="0"/>
        </a:p>
      </dgm:t>
    </dgm:pt>
    <dgm:pt modelId="{EB29E002-D9A3-44A5-AB31-7A698A3FB5B1}" type="parTrans" cxnId="{F4CFB57F-1A5C-4897-ABDB-5951C7B5EB63}">
      <dgm:prSet/>
      <dgm:spPr/>
      <dgm:t>
        <a:bodyPr/>
        <a:lstStyle/>
        <a:p>
          <a:endParaRPr lang="it-IT"/>
        </a:p>
      </dgm:t>
    </dgm:pt>
    <dgm:pt modelId="{3A6DA9E1-1920-43FE-A38E-503A02C42A4F}" type="sibTrans" cxnId="{F4CFB57F-1A5C-4897-ABDB-5951C7B5EB63}">
      <dgm:prSet/>
      <dgm:spPr/>
      <dgm:t>
        <a:bodyPr/>
        <a:lstStyle/>
        <a:p>
          <a:endParaRPr lang="it-IT"/>
        </a:p>
      </dgm:t>
    </dgm:pt>
    <dgm:pt modelId="{5993BF7B-1A83-4444-B3B4-A392059FBABF}">
      <dgm:prSet phldrT="[Testo]"/>
      <dgm:spPr>
        <a:solidFill>
          <a:srgbClr val="FFC000"/>
        </a:solidFill>
      </dgm:spPr>
      <dgm:t>
        <a:bodyPr/>
        <a:lstStyle/>
        <a:p>
          <a:r>
            <a:rPr lang="it-IT" dirty="0" smtClean="0"/>
            <a:t>ECONOMICI</a:t>
          </a:r>
          <a:endParaRPr lang="it-IT" dirty="0"/>
        </a:p>
      </dgm:t>
    </dgm:pt>
    <dgm:pt modelId="{41C170CC-E933-4437-8639-4DE2B6A02969}" type="parTrans" cxnId="{A50F83B3-3362-4B19-BF9D-4F51CCBA6AE6}">
      <dgm:prSet/>
      <dgm:spPr/>
      <dgm:t>
        <a:bodyPr/>
        <a:lstStyle/>
        <a:p>
          <a:endParaRPr lang="it-IT"/>
        </a:p>
      </dgm:t>
    </dgm:pt>
    <dgm:pt modelId="{45605C30-AE6D-4BC6-A617-1109C80174FF}" type="sibTrans" cxnId="{A50F83B3-3362-4B19-BF9D-4F51CCBA6AE6}">
      <dgm:prSet/>
      <dgm:spPr/>
      <dgm:t>
        <a:bodyPr/>
        <a:lstStyle/>
        <a:p>
          <a:endParaRPr lang="it-IT"/>
        </a:p>
      </dgm:t>
    </dgm:pt>
    <dgm:pt modelId="{B9EF206F-8D56-4B98-BDAA-DA2BA99B5576}">
      <dgm:prSet phldrT="[Testo]"/>
      <dgm:spPr/>
      <dgm:t>
        <a:bodyPr/>
        <a:lstStyle/>
        <a:p>
          <a:r>
            <a:rPr lang="it-IT" b="0" i="0" dirty="0" smtClean="0">
              <a:solidFill>
                <a:schemeClr val="tx1"/>
              </a:solidFill>
            </a:rPr>
            <a:t>Maturare la consapevolezza del legame imprescindibile fra le persone e la CASA COMUNE</a:t>
          </a:r>
          <a:endParaRPr lang="it-IT" dirty="0">
            <a:solidFill>
              <a:schemeClr val="tx1"/>
            </a:solidFill>
          </a:endParaRPr>
        </a:p>
      </dgm:t>
    </dgm:pt>
    <dgm:pt modelId="{666AA124-25A7-425E-A507-19FC1611C18D}" type="parTrans" cxnId="{12B4A974-9D77-4830-804A-716C2B19483B}">
      <dgm:prSet/>
      <dgm:spPr/>
      <dgm:t>
        <a:bodyPr/>
        <a:lstStyle/>
        <a:p>
          <a:endParaRPr lang="it-IT"/>
        </a:p>
      </dgm:t>
    </dgm:pt>
    <dgm:pt modelId="{2B1A40E1-3062-488C-8B98-C6C4CEA0659D}" type="sibTrans" cxnId="{12B4A974-9D77-4830-804A-716C2B19483B}">
      <dgm:prSet/>
      <dgm:spPr/>
      <dgm:t>
        <a:bodyPr/>
        <a:lstStyle/>
        <a:p>
          <a:endParaRPr lang="it-IT"/>
        </a:p>
      </dgm:t>
    </dgm:pt>
    <dgm:pt modelId="{CE7BC3AA-0AD5-45EF-9C3F-DC24187ECE49}">
      <dgm:prSet/>
      <dgm:spPr/>
      <dgm:t>
        <a:bodyPr/>
        <a:lstStyle/>
        <a:p>
          <a:pPr rtl="0"/>
          <a:r>
            <a:rPr lang="it-IT" dirty="0" smtClean="0">
              <a:solidFill>
                <a:schemeClr val="tx1"/>
              </a:solidFill>
            </a:rPr>
            <a:t>Superare il pensiero antropocentrico</a:t>
          </a:r>
          <a:endParaRPr lang="it-IT" dirty="0">
            <a:solidFill>
              <a:schemeClr val="tx1"/>
            </a:solidFill>
          </a:endParaRPr>
        </a:p>
      </dgm:t>
    </dgm:pt>
    <dgm:pt modelId="{CB446D48-0B46-46DB-87A3-D6D64B109D83}" type="parTrans" cxnId="{A1963913-A521-4ED4-88BC-C7DEB92CD8F3}">
      <dgm:prSet/>
      <dgm:spPr/>
      <dgm:t>
        <a:bodyPr/>
        <a:lstStyle/>
        <a:p>
          <a:endParaRPr lang="it-IT"/>
        </a:p>
      </dgm:t>
    </dgm:pt>
    <dgm:pt modelId="{CDB99121-F008-443D-BE72-2EF30CE34F90}" type="sibTrans" cxnId="{A1963913-A521-4ED4-88BC-C7DEB92CD8F3}">
      <dgm:prSet/>
      <dgm:spPr/>
      <dgm:t>
        <a:bodyPr/>
        <a:lstStyle/>
        <a:p>
          <a:endParaRPr lang="it-IT"/>
        </a:p>
      </dgm:t>
    </dgm:pt>
    <dgm:pt modelId="{23AB710F-CB34-4A26-9151-C5175DE9D426}">
      <dgm:prSet/>
      <dgm:spPr/>
      <dgm:t>
        <a:bodyPr/>
        <a:lstStyle/>
        <a:p>
          <a:pPr rtl="0"/>
          <a:r>
            <a:rPr lang="it-IT" dirty="0" smtClean="0">
              <a:solidFill>
                <a:schemeClr val="tx1"/>
              </a:solidFill>
            </a:rPr>
            <a:t>Maturare la consapevolezza del legame fra solidarietà ed ecologia</a:t>
          </a:r>
          <a:endParaRPr lang="it-IT" dirty="0">
            <a:solidFill>
              <a:schemeClr val="tx1"/>
            </a:solidFill>
          </a:endParaRPr>
        </a:p>
      </dgm:t>
    </dgm:pt>
    <dgm:pt modelId="{BAF88C2A-3F59-4688-BBD5-A18962B0327B}" type="parTrans" cxnId="{FC23887E-91FD-4FA6-8BF2-B503C3E3C75E}">
      <dgm:prSet/>
      <dgm:spPr/>
      <dgm:t>
        <a:bodyPr/>
        <a:lstStyle/>
        <a:p>
          <a:endParaRPr lang="it-IT"/>
        </a:p>
      </dgm:t>
    </dgm:pt>
    <dgm:pt modelId="{75F219D1-5F4C-4672-8FD2-5BA36895BE1E}" type="sibTrans" cxnId="{FC23887E-91FD-4FA6-8BF2-B503C3E3C75E}">
      <dgm:prSet/>
      <dgm:spPr/>
      <dgm:t>
        <a:bodyPr/>
        <a:lstStyle/>
        <a:p>
          <a:endParaRPr lang="it-IT"/>
        </a:p>
      </dgm:t>
    </dgm:pt>
    <dgm:pt modelId="{6AE7CF5B-74FE-4259-822D-FFD892A8DFFD}">
      <dgm:prSet/>
      <dgm:spPr/>
      <dgm:t>
        <a:bodyPr/>
        <a:lstStyle/>
        <a:p>
          <a:pPr rtl="0"/>
          <a:r>
            <a:rPr lang="it-IT" dirty="0" smtClean="0">
              <a:solidFill>
                <a:schemeClr val="tx1"/>
              </a:solidFill>
            </a:rPr>
            <a:t>Abbandonare la cultura dello scarto</a:t>
          </a:r>
          <a:endParaRPr lang="it-IT" dirty="0">
            <a:solidFill>
              <a:schemeClr val="tx1"/>
            </a:solidFill>
          </a:endParaRPr>
        </a:p>
      </dgm:t>
    </dgm:pt>
    <dgm:pt modelId="{80E27150-D8C7-4D71-8B73-364684B535D2}" type="parTrans" cxnId="{BAE93CF1-CBB7-4B72-B306-C3594BD3105A}">
      <dgm:prSet/>
      <dgm:spPr/>
      <dgm:t>
        <a:bodyPr/>
        <a:lstStyle/>
        <a:p>
          <a:endParaRPr lang="it-IT"/>
        </a:p>
      </dgm:t>
    </dgm:pt>
    <dgm:pt modelId="{79BE59D4-D1D6-429B-ABB7-4F3BEA250612}" type="sibTrans" cxnId="{BAE93CF1-CBB7-4B72-B306-C3594BD3105A}">
      <dgm:prSet/>
      <dgm:spPr/>
      <dgm:t>
        <a:bodyPr/>
        <a:lstStyle/>
        <a:p>
          <a:endParaRPr lang="it-IT"/>
        </a:p>
      </dgm:t>
    </dgm:pt>
    <dgm:pt modelId="{E04FE697-C5D1-475F-A2F1-14F2EDD80AC1}">
      <dgm:prSet/>
      <dgm:spPr/>
      <dgm:t>
        <a:bodyPr/>
        <a:lstStyle/>
        <a:p>
          <a:pPr rtl="0"/>
          <a:r>
            <a:rPr lang="it-IT" dirty="0" smtClean="0">
              <a:solidFill>
                <a:schemeClr val="tx1"/>
              </a:solidFill>
            </a:rPr>
            <a:t>Maturare il diritto all’accesso dei beni comuni</a:t>
          </a:r>
          <a:endParaRPr lang="it-IT" dirty="0">
            <a:solidFill>
              <a:schemeClr val="tx1"/>
            </a:solidFill>
          </a:endParaRPr>
        </a:p>
      </dgm:t>
    </dgm:pt>
    <dgm:pt modelId="{F850E586-120F-4CEF-9F87-C46355E83501}" type="parTrans" cxnId="{2551CB30-25A6-4AF1-9F81-DB799DA6B647}">
      <dgm:prSet/>
      <dgm:spPr/>
      <dgm:t>
        <a:bodyPr/>
        <a:lstStyle/>
        <a:p>
          <a:endParaRPr lang="it-IT"/>
        </a:p>
      </dgm:t>
    </dgm:pt>
    <dgm:pt modelId="{57DCBDA5-F853-43E5-833A-06C4E304337A}" type="sibTrans" cxnId="{2551CB30-25A6-4AF1-9F81-DB799DA6B647}">
      <dgm:prSet/>
      <dgm:spPr/>
      <dgm:t>
        <a:bodyPr/>
        <a:lstStyle/>
        <a:p>
          <a:endParaRPr lang="it-IT"/>
        </a:p>
      </dgm:t>
    </dgm:pt>
    <dgm:pt modelId="{9860BCED-3205-4087-9710-AB651B25D3D7}">
      <dgm:prSet/>
      <dgm:spPr/>
      <dgm:t>
        <a:bodyPr/>
        <a:lstStyle/>
        <a:p>
          <a:r>
            <a:rPr lang="it-IT" b="0" i="0" dirty="0" smtClean="0">
              <a:solidFill>
                <a:schemeClr val="tx1"/>
              </a:solidFill>
            </a:rPr>
            <a:t>Conoscere il sistema dell’economia circolare</a:t>
          </a:r>
          <a:endParaRPr lang="it-IT" b="0" i="0" dirty="0">
            <a:solidFill>
              <a:schemeClr val="tx1"/>
            </a:solidFill>
          </a:endParaRPr>
        </a:p>
      </dgm:t>
    </dgm:pt>
    <dgm:pt modelId="{41DF6D86-A017-4C23-AB54-7BCDF53C27EB}" type="parTrans" cxnId="{AA2753D8-3BB0-494B-AE29-5116AF98463E}">
      <dgm:prSet/>
      <dgm:spPr/>
      <dgm:t>
        <a:bodyPr/>
        <a:lstStyle/>
        <a:p>
          <a:endParaRPr lang="it-IT"/>
        </a:p>
      </dgm:t>
    </dgm:pt>
    <dgm:pt modelId="{928DBE48-C87E-46AE-9679-E58E6A131E28}" type="sibTrans" cxnId="{AA2753D8-3BB0-494B-AE29-5116AF98463E}">
      <dgm:prSet/>
      <dgm:spPr/>
      <dgm:t>
        <a:bodyPr/>
        <a:lstStyle/>
        <a:p>
          <a:endParaRPr lang="it-IT"/>
        </a:p>
      </dgm:t>
    </dgm:pt>
    <dgm:pt modelId="{C172CE49-10F0-4313-9D39-28425E4AAD02}">
      <dgm:prSet/>
      <dgm:spPr/>
      <dgm:t>
        <a:bodyPr/>
        <a:lstStyle/>
        <a:p>
          <a:r>
            <a:rPr lang="it-IT" b="0" i="0" dirty="0" smtClean="0">
              <a:solidFill>
                <a:schemeClr val="tx1"/>
              </a:solidFill>
            </a:rPr>
            <a:t>Acquisire la consapevolezza che gli sconvolgimenti climatici sono anche un problema economico</a:t>
          </a:r>
          <a:endParaRPr lang="it-IT" b="0" i="0" dirty="0">
            <a:solidFill>
              <a:schemeClr val="tx1"/>
            </a:solidFill>
          </a:endParaRPr>
        </a:p>
      </dgm:t>
    </dgm:pt>
    <dgm:pt modelId="{95F3D128-9751-4F6F-A893-8735F94C4D32}" type="parTrans" cxnId="{8BEE2A73-D3E5-4508-9DB2-757CD40D8258}">
      <dgm:prSet/>
      <dgm:spPr/>
      <dgm:t>
        <a:bodyPr/>
        <a:lstStyle/>
        <a:p>
          <a:endParaRPr lang="it-IT"/>
        </a:p>
      </dgm:t>
    </dgm:pt>
    <dgm:pt modelId="{A0F52D00-997A-4F54-A517-434C280BEB99}" type="sibTrans" cxnId="{8BEE2A73-D3E5-4508-9DB2-757CD40D8258}">
      <dgm:prSet/>
      <dgm:spPr/>
      <dgm:t>
        <a:bodyPr/>
        <a:lstStyle/>
        <a:p>
          <a:endParaRPr lang="it-IT"/>
        </a:p>
      </dgm:t>
    </dgm:pt>
    <dgm:pt modelId="{7B2F9535-58F5-4DB6-9CA0-166680760CA0}">
      <dgm:prSet/>
      <dgm:spPr/>
      <dgm:t>
        <a:bodyPr/>
        <a:lstStyle/>
        <a:p>
          <a:r>
            <a:rPr lang="it-IT" b="0" i="0" dirty="0" smtClean="0">
              <a:solidFill>
                <a:schemeClr val="tx1"/>
              </a:solidFill>
            </a:rPr>
            <a:t>Imparare a costruire i mestieri e le imprese del futuro a zero emissioni, circolari e rigenerative</a:t>
          </a:r>
          <a:endParaRPr lang="it-IT" b="0" i="0" dirty="0">
            <a:solidFill>
              <a:schemeClr val="tx1"/>
            </a:solidFill>
          </a:endParaRPr>
        </a:p>
      </dgm:t>
    </dgm:pt>
    <dgm:pt modelId="{2BA84675-934E-43F1-A1F0-658E2A87AF37}" type="parTrans" cxnId="{8248EB67-9F95-49DD-8DA0-65D885A6EE21}">
      <dgm:prSet/>
      <dgm:spPr/>
      <dgm:t>
        <a:bodyPr/>
        <a:lstStyle/>
        <a:p>
          <a:endParaRPr lang="it-IT"/>
        </a:p>
      </dgm:t>
    </dgm:pt>
    <dgm:pt modelId="{A10773C1-3EB7-44AA-A304-15942267DF3F}" type="sibTrans" cxnId="{8248EB67-9F95-49DD-8DA0-65D885A6EE21}">
      <dgm:prSet/>
      <dgm:spPr/>
      <dgm:t>
        <a:bodyPr/>
        <a:lstStyle/>
        <a:p>
          <a:endParaRPr lang="it-IT"/>
        </a:p>
      </dgm:t>
    </dgm:pt>
    <dgm:pt modelId="{C630F38B-7079-428E-8172-E9E9C8654A1C}">
      <dgm:prSet/>
      <dgm:spPr/>
      <dgm:t>
        <a:bodyPr/>
        <a:lstStyle/>
        <a:p>
          <a:r>
            <a:rPr lang="it-IT" b="0" i="0" dirty="0" smtClean="0">
              <a:solidFill>
                <a:schemeClr val="tx1"/>
              </a:solidFill>
            </a:rPr>
            <a:t>Acquisire competenze green</a:t>
          </a:r>
          <a:endParaRPr lang="it-IT" b="0" i="0" dirty="0">
            <a:solidFill>
              <a:schemeClr val="tx1"/>
            </a:solidFill>
          </a:endParaRPr>
        </a:p>
      </dgm:t>
    </dgm:pt>
    <dgm:pt modelId="{F363118A-3D84-4405-AA8B-FB36D202897C}" type="parTrans" cxnId="{3B96A29B-D3D9-47A9-A39F-492DA502D23E}">
      <dgm:prSet/>
      <dgm:spPr/>
      <dgm:t>
        <a:bodyPr/>
        <a:lstStyle/>
        <a:p>
          <a:endParaRPr lang="it-IT"/>
        </a:p>
      </dgm:t>
    </dgm:pt>
    <dgm:pt modelId="{A65A6A6B-F3FA-4D50-A750-6F7378881B87}" type="sibTrans" cxnId="{3B96A29B-D3D9-47A9-A39F-492DA502D23E}">
      <dgm:prSet/>
      <dgm:spPr/>
      <dgm:t>
        <a:bodyPr/>
        <a:lstStyle/>
        <a:p>
          <a:endParaRPr lang="it-IT"/>
        </a:p>
      </dgm:t>
    </dgm:pt>
    <dgm:pt modelId="{18B930B4-0CAF-4346-90FB-560A40F87A94}">
      <dgm:prSet/>
      <dgm:spPr/>
      <dgm:t>
        <a:bodyPr/>
        <a:lstStyle/>
        <a:p>
          <a:r>
            <a:rPr lang="it-IT" b="0" i="0" dirty="0" smtClean="0">
              <a:solidFill>
                <a:schemeClr val="tx1"/>
              </a:solidFill>
            </a:rPr>
            <a:t>Maturare la consapevolezza dei diritti ecologici di tutti gli esseri viventi</a:t>
          </a:r>
          <a:endParaRPr lang="it-IT" b="0" i="0" dirty="0">
            <a:solidFill>
              <a:schemeClr val="tx1"/>
            </a:solidFill>
          </a:endParaRPr>
        </a:p>
      </dgm:t>
    </dgm:pt>
    <dgm:pt modelId="{611061CE-8A38-4AC5-841E-422CB75A9687}" type="parTrans" cxnId="{4732CEA7-B77F-403C-9C06-519D76AD3862}">
      <dgm:prSet/>
      <dgm:spPr/>
      <dgm:t>
        <a:bodyPr/>
        <a:lstStyle/>
        <a:p>
          <a:endParaRPr lang="it-IT"/>
        </a:p>
      </dgm:t>
    </dgm:pt>
    <dgm:pt modelId="{5A606EFF-3596-401C-B381-23C4E684BAE6}" type="sibTrans" cxnId="{4732CEA7-B77F-403C-9C06-519D76AD3862}">
      <dgm:prSet/>
      <dgm:spPr/>
      <dgm:t>
        <a:bodyPr/>
        <a:lstStyle/>
        <a:p>
          <a:endParaRPr lang="it-IT"/>
        </a:p>
      </dgm:t>
    </dgm:pt>
    <dgm:pt modelId="{059595BA-676A-4478-B61B-C5FAC9FA9FCD}">
      <dgm:prSet/>
      <dgm:spPr/>
      <dgm:t>
        <a:bodyPr/>
        <a:lstStyle/>
        <a:p>
          <a:r>
            <a:rPr lang="it-IT" b="0" i="0" dirty="0" smtClean="0">
              <a:solidFill>
                <a:schemeClr val="tx1"/>
              </a:solidFill>
            </a:rPr>
            <a:t>Diventare consapevoli che i problemi ambientali vanno affrontati in modo sistemico</a:t>
          </a:r>
          <a:endParaRPr lang="it-IT" b="0" i="0" dirty="0">
            <a:solidFill>
              <a:schemeClr val="tx1"/>
            </a:solidFill>
          </a:endParaRPr>
        </a:p>
      </dgm:t>
    </dgm:pt>
    <dgm:pt modelId="{8728DF92-04BA-4938-AC7E-4313056A87FD}" type="parTrans" cxnId="{D9CCB836-FBDB-42E0-A605-C5C779A3F4C3}">
      <dgm:prSet/>
      <dgm:spPr/>
      <dgm:t>
        <a:bodyPr/>
        <a:lstStyle/>
        <a:p>
          <a:endParaRPr lang="it-IT"/>
        </a:p>
      </dgm:t>
    </dgm:pt>
    <dgm:pt modelId="{AE47EF86-89B8-4911-AAC0-F25A04AD3205}" type="sibTrans" cxnId="{D9CCB836-FBDB-42E0-A605-C5C779A3F4C3}">
      <dgm:prSet/>
      <dgm:spPr/>
      <dgm:t>
        <a:bodyPr/>
        <a:lstStyle/>
        <a:p>
          <a:endParaRPr lang="it-IT"/>
        </a:p>
      </dgm:t>
    </dgm:pt>
    <dgm:pt modelId="{97F09A8F-CD7A-4854-B646-68DD4A021A7A}">
      <dgm:prSet/>
      <dgm:spPr/>
      <dgm:t>
        <a:bodyPr/>
        <a:lstStyle/>
        <a:p>
          <a:r>
            <a:rPr lang="it-IT" b="0" i="0" dirty="0" smtClean="0">
              <a:solidFill>
                <a:schemeClr val="tx1"/>
              </a:solidFill>
            </a:rPr>
            <a:t>Imparare a minimizzare gli impatti dell’azione dell’uomo sulla natura</a:t>
          </a:r>
          <a:endParaRPr lang="it-IT" b="0" i="0" dirty="0">
            <a:solidFill>
              <a:schemeClr val="tx1"/>
            </a:solidFill>
          </a:endParaRPr>
        </a:p>
      </dgm:t>
    </dgm:pt>
    <dgm:pt modelId="{D0BC907A-6A3D-4D77-98C7-C1365DFB564D}" type="parTrans" cxnId="{166600CF-5AD0-445A-B5C1-EB7213EC96B0}">
      <dgm:prSet/>
      <dgm:spPr/>
      <dgm:t>
        <a:bodyPr/>
        <a:lstStyle/>
        <a:p>
          <a:endParaRPr lang="it-IT"/>
        </a:p>
      </dgm:t>
    </dgm:pt>
    <dgm:pt modelId="{954117AA-2FEB-44E3-BBD4-F0E28E35FFE7}" type="sibTrans" cxnId="{166600CF-5AD0-445A-B5C1-EB7213EC96B0}">
      <dgm:prSet/>
      <dgm:spPr/>
      <dgm:t>
        <a:bodyPr/>
        <a:lstStyle/>
        <a:p>
          <a:endParaRPr lang="it-IT"/>
        </a:p>
      </dgm:t>
    </dgm:pt>
    <dgm:pt modelId="{B448E9A9-8B37-4560-B4DE-CD7EA98E333C}">
      <dgm:prSet/>
      <dgm:spPr/>
      <dgm:t>
        <a:bodyPr/>
        <a:lstStyle/>
        <a:p>
          <a:r>
            <a:rPr lang="it-IT" b="0" i="0" dirty="0" smtClean="0">
              <a:solidFill>
                <a:schemeClr val="tx1"/>
              </a:solidFill>
            </a:rPr>
            <a:t>Maturare la consapevolezza dell’importanza del suolo</a:t>
          </a:r>
          <a:endParaRPr lang="it-IT" b="0" i="0" dirty="0">
            <a:solidFill>
              <a:schemeClr val="tx1"/>
            </a:solidFill>
          </a:endParaRPr>
        </a:p>
      </dgm:t>
    </dgm:pt>
    <dgm:pt modelId="{0F06628D-14AB-4129-9F34-EC5EEA31AD5A}" type="parTrans" cxnId="{C75FEB0E-EDF8-46E0-9437-E1C6D6CA647C}">
      <dgm:prSet/>
      <dgm:spPr/>
      <dgm:t>
        <a:bodyPr/>
        <a:lstStyle/>
        <a:p>
          <a:endParaRPr lang="it-IT"/>
        </a:p>
      </dgm:t>
    </dgm:pt>
    <dgm:pt modelId="{A5B51506-FBA8-44FA-86C2-AF3DF06C73F2}" type="sibTrans" cxnId="{C75FEB0E-EDF8-46E0-9437-E1C6D6CA647C}">
      <dgm:prSet/>
      <dgm:spPr/>
      <dgm:t>
        <a:bodyPr/>
        <a:lstStyle/>
        <a:p>
          <a:endParaRPr lang="it-IT"/>
        </a:p>
      </dgm:t>
    </dgm:pt>
    <dgm:pt modelId="{D8F889F7-8A75-423A-8BB3-4065016F6A1A}" type="pres">
      <dgm:prSet presAssocID="{B6953591-8CE7-4081-B7B9-4D477D18679C}" presName="linear" presStyleCnt="0">
        <dgm:presLayoutVars>
          <dgm:dir/>
          <dgm:animLvl val="lvl"/>
          <dgm:resizeHandles val="exact"/>
        </dgm:presLayoutVars>
      </dgm:prSet>
      <dgm:spPr/>
    </dgm:pt>
    <dgm:pt modelId="{9992EDC9-FEFC-404D-8C63-A06897DB2EC9}" type="pres">
      <dgm:prSet presAssocID="{B90996F4-600C-44DB-8A79-069409803EE1}" presName="parentLin" presStyleCnt="0"/>
      <dgm:spPr/>
    </dgm:pt>
    <dgm:pt modelId="{7829DF13-C490-4A10-8AB3-99B4A6C96F0F}" type="pres">
      <dgm:prSet presAssocID="{B90996F4-600C-44DB-8A79-069409803EE1}" presName="parentLeftMargin" presStyleLbl="node1" presStyleIdx="0" presStyleCnt="3"/>
      <dgm:spPr/>
    </dgm:pt>
    <dgm:pt modelId="{088BD04A-CC27-4884-84F5-37C02FFCD5CA}" type="pres">
      <dgm:prSet presAssocID="{B90996F4-600C-44DB-8A79-069409803EE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78D51F0-A3FA-4A19-AC78-0E08FF617591}" type="pres">
      <dgm:prSet presAssocID="{B90996F4-600C-44DB-8A79-069409803EE1}" presName="negativeSpace" presStyleCnt="0"/>
      <dgm:spPr/>
    </dgm:pt>
    <dgm:pt modelId="{5ED9278D-2FE1-4C55-BFD1-2EB3F6592701}" type="pres">
      <dgm:prSet presAssocID="{B90996F4-600C-44DB-8A79-069409803EE1}" presName="childText" presStyleLbl="conFgAcc1" presStyleIdx="0" presStyleCnt="3">
        <dgm:presLayoutVars>
          <dgm:bulletEnabled val="1"/>
        </dgm:presLayoutVars>
      </dgm:prSet>
      <dgm:spPr/>
    </dgm:pt>
    <dgm:pt modelId="{86A56802-B9AB-4536-8947-F610B39AC9AD}" type="pres">
      <dgm:prSet presAssocID="{375CE2D5-0042-4F43-8CEE-9786952D6D22}" presName="spaceBetweenRectangles" presStyleCnt="0"/>
      <dgm:spPr/>
    </dgm:pt>
    <dgm:pt modelId="{8FE9C8E2-6303-441B-BEFF-23686DE4B02C}" type="pres">
      <dgm:prSet presAssocID="{84B20277-A080-498A-A61B-991F7CAFFA54}" presName="parentLin" presStyleCnt="0"/>
      <dgm:spPr/>
    </dgm:pt>
    <dgm:pt modelId="{2522957B-BE7D-4E3D-84C6-8AD61FCD8F58}" type="pres">
      <dgm:prSet presAssocID="{84B20277-A080-498A-A61B-991F7CAFFA54}" presName="parentLeftMargin" presStyleLbl="node1" presStyleIdx="0" presStyleCnt="3"/>
      <dgm:spPr/>
    </dgm:pt>
    <dgm:pt modelId="{8849D664-9619-4F5A-981A-52EFF7D65CE1}" type="pres">
      <dgm:prSet presAssocID="{84B20277-A080-498A-A61B-991F7CAFFA5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3ADF81E-A5F9-45E8-80CE-4EAA8476EC94}" type="pres">
      <dgm:prSet presAssocID="{84B20277-A080-498A-A61B-991F7CAFFA54}" presName="negativeSpace" presStyleCnt="0"/>
      <dgm:spPr/>
    </dgm:pt>
    <dgm:pt modelId="{B5963A4C-B419-46F6-BC6B-FE9790675292}" type="pres">
      <dgm:prSet presAssocID="{84B20277-A080-498A-A61B-991F7CAFFA54}" presName="childText" presStyleLbl="conFgAcc1" presStyleIdx="1" presStyleCnt="3" custLinFactNeighborX="867">
        <dgm:presLayoutVars>
          <dgm:bulletEnabled val="1"/>
        </dgm:presLayoutVars>
      </dgm:prSet>
      <dgm:spPr/>
    </dgm:pt>
    <dgm:pt modelId="{B6156891-BEAF-4F92-8B54-F68843D79742}" type="pres">
      <dgm:prSet presAssocID="{35060264-89F8-43BA-BC65-9A6EF157DAE0}" presName="spaceBetweenRectangles" presStyleCnt="0"/>
      <dgm:spPr/>
    </dgm:pt>
    <dgm:pt modelId="{18833532-7EAB-4BFA-A5DB-E9E957E75521}" type="pres">
      <dgm:prSet presAssocID="{5993BF7B-1A83-4444-B3B4-A392059FBABF}" presName="parentLin" presStyleCnt="0"/>
      <dgm:spPr/>
    </dgm:pt>
    <dgm:pt modelId="{2C94F98E-B0CE-40C1-AE78-0E9978757F64}" type="pres">
      <dgm:prSet presAssocID="{5993BF7B-1A83-4444-B3B4-A392059FBABF}" presName="parentLeftMargin" presStyleLbl="node1" presStyleIdx="1" presStyleCnt="3"/>
      <dgm:spPr/>
    </dgm:pt>
    <dgm:pt modelId="{90E80E2E-FB16-46BC-8E75-551AF21F7554}" type="pres">
      <dgm:prSet presAssocID="{5993BF7B-1A83-4444-B3B4-A392059FBABF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9B205B32-9B08-4D49-8E2F-89A7DFB2C43D}" type="pres">
      <dgm:prSet presAssocID="{5993BF7B-1A83-4444-B3B4-A392059FBABF}" presName="negativeSpace" presStyleCnt="0"/>
      <dgm:spPr/>
    </dgm:pt>
    <dgm:pt modelId="{6AB4AFA3-FF10-4647-AD25-0332AE6BFC53}" type="pres">
      <dgm:prSet presAssocID="{5993BF7B-1A83-4444-B3B4-A392059FBABF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077F53D1-154B-4FA8-B1D9-FEB962408C46}" type="presOf" srcId="{6AE7CF5B-74FE-4259-822D-FFD892A8DFFD}" destId="{5ED9278D-2FE1-4C55-BFD1-2EB3F6592701}" srcOrd="0" destOrd="3" presId="urn:microsoft.com/office/officeart/2005/8/layout/list1"/>
    <dgm:cxn modelId="{3C1E0DF1-1902-4A2F-B908-7CECB6B1755C}" type="presOf" srcId="{84B20277-A080-498A-A61B-991F7CAFFA54}" destId="{8849D664-9619-4F5A-981A-52EFF7D65CE1}" srcOrd="1" destOrd="0" presId="urn:microsoft.com/office/officeart/2005/8/layout/list1"/>
    <dgm:cxn modelId="{C75FEB0E-EDF8-46E0-9437-E1C6D6CA647C}" srcId="{84B20277-A080-498A-A61B-991F7CAFFA54}" destId="{B448E9A9-8B37-4560-B4DE-CD7EA98E333C}" srcOrd="4" destOrd="0" parTransId="{0F06628D-14AB-4129-9F34-EC5EEA31AD5A}" sibTransId="{A5B51506-FBA8-44FA-86C2-AF3DF06C73F2}"/>
    <dgm:cxn modelId="{AA2753D8-3BB0-494B-AE29-5116AF98463E}" srcId="{5993BF7B-1A83-4444-B3B4-A392059FBABF}" destId="{9860BCED-3205-4087-9710-AB651B25D3D7}" srcOrd="1" destOrd="0" parTransId="{41DF6D86-A017-4C23-AB54-7BCDF53C27EB}" sibTransId="{928DBE48-C87E-46AE-9679-E58E6A131E28}"/>
    <dgm:cxn modelId="{166600CF-5AD0-445A-B5C1-EB7213EC96B0}" srcId="{84B20277-A080-498A-A61B-991F7CAFFA54}" destId="{97F09A8F-CD7A-4854-B646-68DD4A021A7A}" srcOrd="3" destOrd="0" parTransId="{D0BC907A-6A3D-4D77-98C7-C1365DFB564D}" sibTransId="{954117AA-2FEB-44E3-BBD4-F0E28E35FFE7}"/>
    <dgm:cxn modelId="{4732CEA7-B77F-403C-9C06-519D76AD3862}" srcId="{84B20277-A080-498A-A61B-991F7CAFFA54}" destId="{18B930B4-0CAF-4346-90FB-560A40F87A94}" srcOrd="1" destOrd="0" parTransId="{611061CE-8A38-4AC5-841E-422CB75A9687}" sibTransId="{5A606EFF-3596-401C-B381-23C4E684BAE6}"/>
    <dgm:cxn modelId="{8B751A85-A2FC-4AAC-939B-0668187EBD1F}" type="presOf" srcId="{568FACB4-7C1F-4285-9D5C-54114DE6B6C8}" destId="{6AB4AFA3-FF10-4647-AD25-0332AE6BFC53}" srcOrd="0" destOrd="0" presId="urn:microsoft.com/office/officeart/2005/8/layout/list1"/>
    <dgm:cxn modelId="{8248EB67-9F95-49DD-8DA0-65D885A6EE21}" srcId="{5993BF7B-1A83-4444-B3B4-A392059FBABF}" destId="{7B2F9535-58F5-4DB6-9CA0-166680760CA0}" srcOrd="3" destOrd="0" parTransId="{2BA84675-934E-43F1-A1F0-658E2A87AF37}" sibTransId="{A10773C1-3EB7-44AA-A304-15942267DF3F}"/>
    <dgm:cxn modelId="{D9CCB836-FBDB-42E0-A605-C5C779A3F4C3}" srcId="{84B20277-A080-498A-A61B-991F7CAFFA54}" destId="{059595BA-676A-4478-B61B-C5FAC9FA9FCD}" srcOrd="2" destOrd="0" parTransId="{8728DF92-04BA-4938-AC7E-4313056A87FD}" sibTransId="{AE47EF86-89B8-4911-AAC0-F25A04AD3205}"/>
    <dgm:cxn modelId="{CD83A7D6-8BBD-4AF0-827D-3FA7C4467E21}" type="presOf" srcId="{7B2F9535-58F5-4DB6-9CA0-166680760CA0}" destId="{6AB4AFA3-FF10-4647-AD25-0332AE6BFC53}" srcOrd="0" destOrd="3" presId="urn:microsoft.com/office/officeart/2005/8/layout/list1"/>
    <dgm:cxn modelId="{12B4A974-9D77-4830-804A-716C2B19483B}" srcId="{84B20277-A080-498A-A61B-991F7CAFFA54}" destId="{B9EF206F-8D56-4B98-BDAA-DA2BA99B5576}" srcOrd="0" destOrd="0" parTransId="{666AA124-25A7-425E-A507-19FC1611C18D}" sibTransId="{2B1A40E1-3062-488C-8B98-C6C4CEA0659D}"/>
    <dgm:cxn modelId="{8BEE2A73-D3E5-4508-9DB2-757CD40D8258}" srcId="{5993BF7B-1A83-4444-B3B4-A392059FBABF}" destId="{C172CE49-10F0-4313-9D39-28425E4AAD02}" srcOrd="2" destOrd="0" parTransId="{95F3D128-9751-4F6F-A893-8735F94C4D32}" sibTransId="{A0F52D00-997A-4F54-A517-434C280BEB99}"/>
    <dgm:cxn modelId="{A1963913-A521-4ED4-88BC-C7DEB92CD8F3}" srcId="{B90996F4-600C-44DB-8A79-069409803EE1}" destId="{CE7BC3AA-0AD5-45EF-9C3F-DC24187ECE49}" srcOrd="1" destOrd="0" parTransId="{CB446D48-0B46-46DB-87A3-D6D64B109D83}" sibTransId="{CDB99121-F008-443D-BE72-2EF30CE34F90}"/>
    <dgm:cxn modelId="{A50F83B3-3362-4B19-BF9D-4F51CCBA6AE6}" srcId="{B6953591-8CE7-4081-B7B9-4D477D18679C}" destId="{5993BF7B-1A83-4444-B3B4-A392059FBABF}" srcOrd="2" destOrd="0" parTransId="{41C170CC-E933-4437-8639-4DE2B6A02969}" sibTransId="{45605C30-AE6D-4BC6-A617-1109C80174FF}"/>
    <dgm:cxn modelId="{30EE57F9-B20F-4584-BD0D-F8D5D261BCB1}" type="presOf" srcId="{C172CE49-10F0-4313-9D39-28425E4AAD02}" destId="{6AB4AFA3-FF10-4647-AD25-0332AE6BFC53}" srcOrd="0" destOrd="2" presId="urn:microsoft.com/office/officeart/2005/8/layout/list1"/>
    <dgm:cxn modelId="{33234675-DCD7-43F2-AA55-854E16CC6678}" type="presOf" srcId="{9860BCED-3205-4087-9710-AB651B25D3D7}" destId="{6AB4AFA3-FF10-4647-AD25-0332AE6BFC53}" srcOrd="0" destOrd="1" presId="urn:microsoft.com/office/officeart/2005/8/layout/list1"/>
    <dgm:cxn modelId="{BAE93CF1-CBB7-4B72-B306-C3594BD3105A}" srcId="{B90996F4-600C-44DB-8A79-069409803EE1}" destId="{6AE7CF5B-74FE-4259-822D-FFD892A8DFFD}" srcOrd="3" destOrd="0" parTransId="{80E27150-D8C7-4D71-8B73-364684B535D2}" sibTransId="{79BE59D4-D1D6-429B-ABB7-4F3BEA250612}"/>
    <dgm:cxn modelId="{33FB492E-1853-43C0-9E6E-62F8FB1A5DF3}" srcId="{B6953591-8CE7-4081-B7B9-4D477D18679C}" destId="{84B20277-A080-498A-A61B-991F7CAFFA54}" srcOrd="1" destOrd="0" parTransId="{32FE639E-31B2-4856-9670-A9CB7DA1CB73}" sibTransId="{35060264-89F8-43BA-BC65-9A6EF157DAE0}"/>
    <dgm:cxn modelId="{EAA908F1-3871-4574-A6F6-3FC33B034A74}" type="presOf" srcId="{97F09A8F-CD7A-4854-B646-68DD4A021A7A}" destId="{B5963A4C-B419-46F6-BC6B-FE9790675292}" srcOrd="0" destOrd="3" presId="urn:microsoft.com/office/officeart/2005/8/layout/list1"/>
    <dgm:cxn modelId="{0AFC3271-2501-42C5-A0A5-F88FCDFCC0B9}" srcId="{B6953591-8CE7-4081-B7B9-4D477D18679C}" destId="{B90996F4-600C-44DB-8A79-069409803EE1}" srcOrd="0" destOrd="0" parTransId="{DE7B43D1-5E55-4E1F-BE70-42B4D31C5866}" sibTransId="{375CE2D5-0042-4F43-8CEE-9786952D6D22}"/>
    <dgm:cxn modelId="{BB17B273-CD09-49B4-898A-5442648751A0}" type="presOf" srcId="{B6953591-8CE7-4081-B7B9-4D477D18679C}" destId="{D8F889F7-8A75-423A-8BB3-4065016F6A1A}" srcOrd="0" destOrd="0" presId="urn:microsoft.com/office/officeart/2005/8/layout/list1"/>
    <dgm:cxn modelId="{F3E3EFF3-C144-4FEA-9124-4F61EC490AB9}" srcId="{B90996F4-600C-44DB-8A79-069409803EE1}" destId="{099DD8D3-2048-470C-8B9A-F3F49730728A}" srcOrd="0" destOrd="0" parTransId="{F5FA46EE-9A27-450E-83D9-720572C8517E}" sibTransId="{3A0141B7-95AF-4113-99E8-4DAC1255EB6C}"/>
    <dgm:cxn modelId="{C6D4EE6F-6C60-4AE7-BB5F-33D9C4A7F39A}" type="presOf" srcId="{5993BF7B-1A83-4444-B3B4-A392059FBABF}" destId="{90E80E2E-FB16-46BC-8E75-551AF21F7554}" srcOrd="1" destOrd="0" presId="urn:microsoft.com/office/officeart/2005/8/layout/list1"/>
    <dgm:cxn modelId="{43082291-959C-4259-B288-7E74491EAC6D}" type="presOf" srcId="{23AB710F-CB34-4A26-9151-C5175DE9D426}" destId="{5ED9278D-2FE1-4C55-BFD1-2EB3F6592701}" srcOrd="0" destOrd="2" presId="urn:microsoft.com/office/officeart/2005/8/layout/list1"/>
    <dgm:cxn modelId="{969AB416-7A8E-4516-8F9F-456FF6BF78F4}" type="presOf" srcId="{84B20277-A080-498A-A61B-991F7CAFFA54}" destId="{2522957B-BE7D-4E3D-84C6-8AD61FCD8F58}" srcOrd="0" destOrd="0" presId="urn:microsoft.com/office/officeart/2005/8/layout/list1"/>
    <dgm:cxn modelId="{CF2F1A35-123A-4D9C-A343-2B5620A107ED}" type="presOf" srcId="{C630F38B-7079-428E-8172-E9E9C8654A1C}" destId="{6AB4AFA3-FF10-4647-AD25-0332AE6BFC53}" srcOrd="0" destOrd="4" presId="urn:microsoft.com/office/officeart/2005/8/layout/list1"/>
    <dgm:cxn modelId="{7A2B9EB2-17E9-485D-AEC2-D06EDB7881D9}" type="presOf" srcId="{18B930B4-0CAF-4346-90FB-560A40F87A94}" destId="{B5963A4C-B419-46F6-BC6B-FE9790675292}" srcOrd="0" destOrd="1" presId="urn:microsoft.com/office/officeart/2005/8/layout/list1"/>
    <dgm:cxn modelId="{FC23887E-91FD-4FA6-8BF2-B503C3E3C75E}" srcId="{B90996F4-600C-44DB-8A79-069409803EE1}" destId="{23AB710F-CB34-4A26-9151-C5175DE9D426}" srcOrd="2" destOrd="0" parTransId="{BAF88C2A-3F59-4688-BBD5-A18962B0327B}" sibTransId="{75F219D1-5F4C-4672-8FD2-5BA36895BE1E}"/>
    <dgm:cxn modelId="{9A6A7AFB-768A-4700-86E4-48AB47FB929E}" type="presOf" srcId="{CE7BC3AA-0AD5-45EF-9C3F-DC24187ECE49}" destId="{5ED9278D-2FE1-4C55-BFD1-2EB3F6592701}" srcOrd="0" destOrd="1" presId="urn:microsoft.com/office/officeart/2005/8/layout/list1"/>
    <dgm:cxn modelId="{F4CFB57F-1A5C-4897-ABDB-5951C7B5EB63}" srcId="{5993BF7B-1A83-4444-B3B4-A392059FBABF}" destId="{568FACB4-7C1F-4285-9D5C-54114DE6B6C8}" srcOrd="0" destOrd="0" parTransId="{EB29E002-D9A3-44A5-AB31-7A698A3FB5B1}" sibTransId="{3A6DA9E1-1920-43FE-A38E-503A02C42A4F}"/>
    <dgm:cxn modelId="{D18A6042-634D-4FC9-97C6-92F5564BCA41}" type="presOf" srcId="{B90996F4-600C-44DB-8A79-069409803EE1}" destId="{088BD04A-CC27-4884-84F5-37C02FFCD5CA}" srcOrd="1" destOrd="0" presId="urn:microsoft.com/office/officeart/2005/8/layout/list1"/>
    <dgm:cxn modelId="{C4B3AC15-2BE5-48CB-A456-1CB847DFE0C4}" type="presOf" srcId="{E04FE697-C5D1-475F-A2F1-14F2EDD80AC1}" destId="{5ED9278D-2FE1-4C55-BFD1-2EB3F6592701}" srcOrd="0" destOrd="4" presId="urn:microsoft.com/office/officeart/2005/8/layout/list1"/>
    <dgm:cxn modelId="{1699E589-6D08-4FE6-97E6-B906966D1E17}" type="presOf" srcId="{5993BF7B-1A83-4444-B3B4-A392059FBABF}" destId="{2C94F98E-B0CE-40C1-AE78-0E9978757F64}" srcOrd="0" destOrd="0" presId="urn:microsoft.com/office/officeart/2005/8/layout/list1"/>
    <dgm:cxn modelId="{2551CB30-25A6-4AF1-9F81-DB799DA6B647}" srcId="{B90996F4-600C-44DB-8A79-069409803EE1}" destId="{E04FE697-C5D1-475F-A2F1-14F2EDD80AC1}" srcOrd="4" destOrd="0" parTransId="{F850E586-120F-4CEF-9F87-C46355E83501}" sibTransId="{57DCBDA5-F853-43E5-833A-06C4E304337A}"/>
    <dgm:cxn modelId="{4EB48466-0D40-491D-8CEA-5D2437AC2CD1}" type="presOf" srcId="{B448E9A9-8B37-4560-B4DE-CD7EA98E333C}" destId="{B5963A4C-B419-46F6-BC6B-FE9790675292}" srcOrd="0" destOrd="4" presId="urn:microsoft.com/office/officeart/2005/8/layout/list1"/>
    <dgm:cxn modelId="{3B96A29B-D3D9-47A9-A39F-492DA502D23E}" srcId="{5993BF7B-1A83-4444-B3B4-A392059FBABF}" destId="{C630F38B-7079-428E-8172-E9E9C8654A1C}" srcOrd="4" destOrd="0" parTransId="{F363118A-3D84-4405-AA8B-FB36D202897C}" sibTransId="{A65A6A6B-F3FA-4D50-A750-6F7378881B87}"/>
    <dgm:cxn modelId="{474E85F7-D00C-43EA-A4F1-59C963B4D449}" type="presOf" srcId="{099DD8D3-2048-470C-8B9A-F3F49730728A}" destId="{5ED9278D-2FE1-4C55-BFD1-2EB3F6592701}" srcOrd="0" destOrd="0" presId="urn:microsoft.com/office/officeart/2005/8/layout/list1"/>
    <dgm:cxn modelId="{318CA9E3-39B5-45FC-A40B-49DC1D739CBB}" type="presOf" srcId="{059595BA-676A-4478-B61B-C5FAC9FA9FCD}" destId="{B5963A4C-B419-46F6-BC6B-FE9790675292}" srcOrd="0" destOrd="2" presId="urn:microsoft.com/office/officeart/2005/8/layout/list1"/>
    <dgm:cxn modelId="{ADF035B8-9B8D-4854-B7E8-B5E2307834BB}" type="presOf" srcId="{B9EF206F-8D56-4B98-BDAA-DA2BA99B5576}" destId="{B5963A4C-B419-46F6-BC6B-FE9790675292}" srcOrd="0" destOrd="0" presId="urn:microsoft.com/office/officeart/2005/8/layout/list1"/>
    <dgm:cxn modelId="{76004627-243A-476D-A22D-F0C085752BC0}" type="presOf" srcId="{B90996F4-600C-44DB-8A79-069409803EE1}" destId="{7829DF13-C490-4A10-8AB3-99B4A6C96F0F}" srcOrd="0" destOrd="0" presId="urn:microsoft.com/office/officeart/2005/8/layout/list1"/>
    <dgm:cxn modelId="{E96D43D8-1750-4EDE-BAC9-6AE1C2F28262}" type="presParOf" srcId="{D8F889F7-8A75-423A-8BB3-4065016F6A1A}" destId="{9992EDC9-FEFC-404D-8C63-A06897DB2EC9}" srcOrd="0" destOrd="0" presId="urn:microsoft.com/office/officeart/2005/8/layout/list1"/>
    <dgm:cxn modelId="{0B272FBC-AE7E-46BF-BC4A-A433CF9E54AD}" type="presParOf" srcId="{9992EDC9-FEFC-404D-8C63-A06897DB2EC9}" destId="{7829DF13-C490-4A10-8AB3-99B4A6C96F0F}" srcOrd="0" destOrd="0" presId="urn:microsoft.com/office/officeart/2005/8/layout/list1"/>
    <dgm:cxn modelId="{1CBFD805-D8F5-4DE8-BC7A-EA5D11EF2638}" type="presParOf" srcId="{9992EDC9-FEFC-404D-8C63-A06897DB2EC9}" destId="{088BD04A-CC27-4884-84F5-37C02FFCD5CA}" srcOrd="1" destOrd="0" presId="urn:microsoft.com/office/officeart/2005/8/layout/list1"/>
    <dgm:cxn modelId="{37255DA8-5620-4EE2-B627-63405176A545}" type="presParOf" srcId="{D8F889F7-8A75-423A-8BB3-4065016F6A1A}" destId="{678D51F0-A3FA-4A19-AC78-0E08FF617591}" srcOrd="1" destOrd="0" presId="urn:microsoft.com/office/officeart/2005/8/layout/list1"/>
    <dgm:cxn modelId="{0600E46C-C40C-4A9A-A8D2-ACED1A35735E}" type="presParOf" srcId="{D8F889F7-8A75-423A-8BB3-4065016F6A1A}" destId="{5ED9278D-2FE1-4C55-BFD1-2EB3F6592701}" srcOrd="2" destOrd="0" presId="urn:microsoft.com/office/officeart/2005/8/layout/list1"/>
    <dgm:cxn modelId="{C5BA30E7-027E-452B-B914-279E47A615CF}" type="presParOf" srcId="{D8F889F7-8A75-423A-8BB3-4065016F6A1A}" destId="{86A56802-B9AB-4536-8947-F610B39AC9AD}" srcOrd="3" destOrd="0" presId="urn:microsoft.com/office/officeart/2005/8/layout/list1"/>
    <dgm:cxn modelId="{FAA2B95D-378F-46E1-BA01-74F5728B4BD5}" type="presParOf" srcId="{D8F889F7-8A75-423A-8BB3-4065016F6A1A}" destId="{8FE9C8E2-6303-441B-BEFF-23686DE4B02C}" srcOrd="4" destOrd="0" presId="urn:microsoft.com/office/officeart/2005/8/layout/list1"/>
    <dgm:cxn modelId="{A040C887-18CC-44CE-81EE-0C4E100FA933}" type="presParOf" srcId="{8FE9C8E2-6303-441B-BEFF-23686DE4B02C}" destId="{2522957B-BE7D-4E3D-84C6-8AD61FCD8F58}" srcOrd="0" destOrd="0" presId="urn:microsoft.com/office/officeart/2005/8/layout/list1"/>
    <dgm:cxn modelId="{49C0C417-AC54-4CE8-9C3C-DC54A413F6B3}" type="presParOf" srcId="{8FE9C8E2-6303-441B-BEFF-23686DE4B02C}" destId="{8849D664-9619-4F5A-981A-52EFF7D65CE1}" srcOrd="1" destOrd="0" presId="urn:microsoft.com/office/officeart/2005/8/layout/list1"/>
    <dgm:cxn modelId="{D975C7E7-09CF-407F-9F5F-B606E6DC2556}" type="presParOf" srcId="{D8F889F7-8A75-423A-8BB3-4065016F6A1A}" destId="{C3ADF81E-A5F9-45E8-80CE-4EAA8476EC94}" srcOrd="5" destOrd="0" presId="urn:microsoft.com/office/officeart/2005/8/layout/list1"/>
    <dgm:cxn modelId="{1DFEC8D5-32B9-48D1-9D1C-212E5421DC74}" type="presParOf" srcId="{D8F889F7-8A75-423A-8BB3-4065016F6A1A}" destId="{B5963A4C-B419-46F6-BC6B-FE9790675292}" srcOrd="6" destOrd="0" presId="urn:microsoft.com/office/officeart/2005/8/layout/list1"/>
    <dgm:cxn modelId="{77B832D1-EEF7-456D-8A16-CC644001CB96}" type="presParOf" srcId="{D8F889F7-8A75-423A-8BB3-4065016F6A1A}" destId="{B6156891-BEAF-4F92-8B54-F68843D79742}" srcOrd="7" destOrd="0" presId="urn:microsoft.com/office/officeart/2005/8/layout/list1"/>
    <dgm:cxn modelId="{7878F862-3CC6-4517-B7DB-CACC26AB5D80}" type="presParOf" srcId="{D8F889F7-8A75-423A-8BB3-4065016F6A1A}" destId="{18833532-7EAB-4BFA-A5DB-E9E957E75521}" srcOrd="8" destOrd="0" presId="urn:microsoft.com/office/officeart/2005/8/layout/list1"/>
    <dgm:cxn modelId="{E84AC3B1-E025-41FB-84DB-ACE915B1DFDE}" type="presParOf" srcId="{18833532-7EAB-4BFA-A5DB-E9E957E75521}" destId="{2C94F98E-B0CE-40C1-AE78-0E9978757F64}" srcOrd="0" destOrd="0" presId="urn:microsoft.com/office/officeart/2005/8/layout/list1"/>
    <dgm:cxn modelId="{ADB39DDD-8EDC-41CF-AE02-12A8414A42EA}" type="presParOf" srcId="{18833532-7EAB-4BFA-A5DB-E9E957E75521}" destId="{90E80E2E-FB16-46BC-8E75-551AF21F7554}" srcOrd="1" destOrd="0" presId="urn:microsoft.com/office/officeart/2005/8/layout/list1"/>
    <dgm:cxn modelId="{69AFD98A-B587-4B7E-B6CC-A596E1A8D597}" type="presParOf" srcId="{D8F889F7-8A75-423A-8BB3-4065016F6A1A}" destId="{9B205B32-9B08-4D49-8E2F-89A7DFB2C43D}" srcOrd="9" destOrd="0" presId="urn:microsoft.com/office/officeart/2005/8/layout/list1"/>
    <dgm:cxn modelId="{ECE6EF5D-84F3-4C07-81F1-C98061DA8DBC}" type="presParOf" srcId="{D8F889F7-8A75-423A-8BB3-4065016F6A1A}" destId="{6AB4AFA3-FF10-4647-AD25-0332AE6BFC5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6953591-8CE7-4081-B7B9-4D477D18679C}" type="doc">
      <dgm:prSet loTypeId="urn:microsoft.com/office/officeart/2005/8/layout/list1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it-IT"/>
        </a:p>
      </dgm:t>
    </dgm:pt>
    <dgm:pt modelId="{B90996F4-600C-44DB-8A79-069409803EE1}">
      <dgm:prSet phldrT="[Testo]"/>
      <dgm:spPr>
        <a:solidFill>
          <a:srgbClr val="00B050"/>
        </a:solidFill>
        <a:ln>
          <a:solidFill>
            <a:srgbClr val="92D050"/>
          </a:solidFill>
        </a:ln>
      </dgm:spPr>
      <dgm:t>
        <a:bodyPr/>
        <a:lstStyle/>
        <a:p>
          <a:r>
            <a:rPr lang="it-IT" dirty="0" smtClean="0"/>
            <a:t>SOCIALI</a:t>
          </a:r>
          <a:endParaRPr lang="it-IT" dirty="0"/>
        </a:p>
      </dgm:t>
    </dgm:pt>
    <dgm:pt modelId="{DE7B43D1-5E55-4E1F-BE70-42B4D31C5866}" type="parTrans" cxnId="{0AFC3271-2501-42C5-A0A5-F88FCDFCC0B9}">
      <dgm:prSet/>
      <dgm:spPr/>
      <dgm:t>
        <a:bodyPr/>
        <a:lstStyle/>
        <a:p>
          <a:endParaRPr lang="it-IT"/>
        </a:p>
      </dgm:t>
    </dgm:pt>
    <dgm:pt modelId="{375CE2D5-0042-4F43-8CEE-9786952D6D22}" type="sibTrans" cxnId="{0AFC3271-2501-42C5-A0A5-F88FCDFCC0B9}">
      <dgm:prSet/>
      <dgm:spPr/>
      <dgm:t>
        <a:bodyPr/>
        <a:lstStyle/>
        <a:p>
          <a:endParaRPr lang="it-IT"/>
        </a:p>
      </dgm:t>
    </dgm:pt>
    <dgm:pt modelId="{099DD8D3-2048-470C-8B9A-F3F49730728A}">
      <dgm:prSet/>
      <dgm:spPr/>
      <dgm:t>
        <a:bodyPr/>
        <a:lstStyle/>
        <a:p>
          <a:pPr rtl="0"/>
          <a:r>
            <a:rPr lang="it-IT" b="0" dirty="0" smtClean="0">
              <a:solidFill>
                <a:schemeClr val="tx1"/>
              </a:solidFill>
            </a:rPr>
            <a:t>Recuperare la socialità</a:t>
          </a:r>
          <a:endParaRPr lang="it-IT" b="0" dirty="0">
            <a:solidFill>
              <a:schemeClr val="tx1"/>
            </a:solidFill>
          </a:endParaRPr>
        </a:p>
      </dgm:t>
    </dgm:pt>
    <dgm:pt modelId="{F5FA46EE-9A27-450E-83D9-720572C8517E}" type="parTrans" cxnId="{F3E3EFF3-C144-4FEA-9124-4F61EC490AB9}">
      <dgm:prSet/>
      <dgm:spPr/>
      <dgm:t>
        <a:bodyPr/>
        <a:lstStyle/>
        <a:p>
          <a:endParaRPr lang="it-IT"/>
        </a:p>
      </dgm:t>
    </dgm:pt>
    <dgm:pt modelId="{3A0141B7-95AF-4113-99E8-4DAC1255EB6C}" type="sibTrans" cxnId="{F3E3EFF3-C144-4FEA-9124-4F61EC490AB9}">
      <dgm:prSet/>
      <dgm:spPr/>
      <dgm:t>
        <a:bodyPr/>
        <a:lstStyle/>
        <a:p>
          <a:endParaRPr lang="it-IT"/>
        </a:p>
      </dgm:t>
    </dgm:pt>
    <dgm:pt modelId="{84B20277-A080-498A-A61B-991F7CAFFA54}">
      <dgm:prSet phldrT="[Testo]"/>
      <dgm:spPr>
        <a:solidFill>
          <a:srgbClr val="00B0F0"/>
        </a:solidFill>
      </dgm:spPr>
      <dgm:t>
        <a:bodyPr/>
        <a:lstStyle/>
        <a:p>
          <a:r>
            <a:rPr lang="it-IT" dirty="0" smtClean="0"/>
            <a:t>AMBIENTALI</a:t>
          </a:r>
          <a:endParaRPr lang="it-IT" dirty="0"/>
        </a:p>
      </dgm:t>
    </dgm:pt>
    <dgm:pt modelId="{32FE639E-31B2-4856-9670-A9CB7DA1CB73}" type="parTrans" cxnId="{33FB492E-1853-43C0-9E6E-62F8FB1A5DF3}">
      <dgm:prSet/>
      <dgm:spPr/>
      <dgm:t>
        <a:bodyPr/>
        <a:lstStyle/>
        <a:p>
          <a:endParaRPr lang="it-IT"/>
        </a:p>
      </dgm:t>
    </dgm:pt>
    <dgm:pt modelId="{35060264-89F8-43BA-BC65-9A6EF157DAE0}" type="sibTrans" cxnId="{33FB492E-1853-43C0-9E6E-62F8FB1A5DF3}">
      <dgm:prSet/>
      <dgm:spPr/>
      <dgm:t>
        <a:bodyPr/>
        <a:lstStyle/>
        <a:p>
          <a:endParaRPr lang="it-IT"/>
        </a:p>
      </dgm:t>
    </dgm:pt>
    <dgm:pt modelId="{568FACB4-7C1F-4285-9D5C-54114DE6B6C8}">
      <dgm:prSet phldrT="[Testo]"/>
      <dgm:spPr/>
      <dgm:t>
        <a:bodyPr/>
        <a:lstStyle/>
        <a:p>
          <a:r>
            <a:rPr lang="it-IT" b="0" i="0" dirty="0" smtClean="0"/>
            <a:t>Conoscere la bioeconomia</a:t>
          </a:r>
          <a:endParaRPr lang="it-IT" dirty="0"/>
        </a:p>
      </dgm:t>
    </dgm:pt>
    <dgm:pt modelId="{EB29E002-D9A3-44A5-AB31-7A698A3FB5B1}" type="parTrans" cxnId="{F4CFB57F-1A5C-4897-ABDB-5951C7B5EB63}">
      <dgm:prSet/>
      <dgm:spPr/>
      <dgm:t>
        <a:bodyPr/>
        <a:lstStyle/>
        <a:p>
          <a:endParaRPr lang="it-IT"/>
        </a:p>
      </dgm:t>
    </dgm:pt>
    <dgm:pt modelId="{3A6DA9E1-1920-43FE-A38E-503A02C42A4F}" type="sibTrans" cxnId="{F4CFB57F-1A5C-4897-ABDB-5951C7B5EB63}">
      <dgm:prSet/>
      <dgm:spPr/>
      <dgm:t>
        <a:bodyPr/>
        <a:lstStyle/>
        <a:p>
          <a:endParaRPr lang="it-IT"/>
        </a:p>
      </dgm:t>
    </dgm:pt>
    <dgm:pt modelId="{5993BF7B-1A83-4444-B3B4-A392059FBABF}">
      <dgm:prSet phldrT="[Testo]"/>
      <dgm:spPr>
        <a:solidFill>
          <a:srgbClr val="FFC000"/>
        </a:solidFill>
      </dgm:spPr>
      <dgm:t>
        <a:bodyPr/>
        <a:lstStyle/>
        <a:p>
          <a:r>
            <a:rPr lang="it-IT" dirty="0" smtClean="0"/>
            <a:t>ECONOMICI</a:t>
          </a:r>
          <a:endParaRPr lang="it-IT" dirty="0"/>
        </a:p>
      </dgm:t>
    </dgm:pt>
    <dgm:pt modelId="{41C170CC-E933-4437-8639-4DE2B6A02969}" type="parTrans" cxnId="{A50F83B3-3362-4B19-BF9D-4F51CCBA6AE6}">
      <dgm:prSet/>
      <dgm:spPr/>
      <dgm:t>
        <a:bodyPr/>
        <a:lstStyle/>
        <a:p>
          <a:endParaRPr lang="it-IT"/>
        </a:p>
      </dgm:t>
    </dgm:pt>
    <dgm:pt modelId="{45605C30-AE6D-4BC6-A617-1109C80174FF}" type="sibTrans" cxnId="{A50F83B3-3362-4B19-BF9D-4F51CCBA6AE6}">
      <dgm:prSet/>
      <dgm:spPr/>
      <dgm:t>
        <a:bodyPr/>
        <a:lstStyle/>
        <a:p>
          <a:endParaRPr lang="it-IT"/>
        </a:p>
      </dgm:t>
    </dgm:pt>
    <dgm:pt modelId="{B9EF206F-8D56-4B98-BDAA-DA2BA99B5576}">
      <dgm:prSet phldrT="[Testo]"/>
      <dgm:spPr/>
      <dgm:t>
        <a:bodyPr/>
        <a:lstStyle/>
        <a:p>
          <a:r>
            <a:rPr lang="it-IT" b="0" i="0" dirty="0" smtClean="0">
              <a:solidFill>
                <a:schemeClr val="tx1"/>
              </a:solidFill>
            </a:rPr>
            <a:t>Maturare la consapevolezza del legame imprescindibile fra le persone e la CASA COMUNE</a:t>
          </a:r>
          <a:endParaRPr lang="it-IT" dirty="0">
            <a:solidFill>
              <a:schemeClr val="tx1"/>
            </a:solidFill>
          </a:endParaRPr>
        </a:p>
      </dgm:t>
    </dgm:pt>
    <dgm:pt modelId="{666AA124-25A7-425E-A507-19FC1611C18D}" type="parTrans" cxnId="{12B4A974-9D77-4830-804A-716C2B19483B}">
      <dgm:prSet/>
      <dgm:spPr/>
      <dgm:t>
        <a:bodyPr/>
        <a:lstStyle/>
        <a:p>
          <a:endParaRPr lang="it-IT"/>
        </a:p>
      </dgm:t>
    </dgm:pt>
    <dgm:pt modelId="{2B1A40E1-3062-488C-8B98-C6C4CEA0659D}" type="sibTrans" cxnId="{12B4A974-9D77-4830-804A-716C2B19483B}">
      <dgm:prSet/>
      <dgm:spPr/>
      <dgm:t>
        <a:bodyPr/>
        <a:lstStyle/>
        <a:p>
          <a:endParaRPr lang="it-IT"/>
        </a:p>
      </dgm:t>
    </dgm:pt>
    <dgm:pt modelId="{CE7BC3AA-0AD5-45EF-9C3F-DC24187ECE49}">
      <dgm:prSet/>
      <dgm:spPr/>
      <dgm:t>
        <a:bodyPr/>
        <a:lstStyle/>
        <a:p>
          <a:pPr rtl="0"/>
          <a:r>
            <a:rPr lang="it-IT" dirty="0" smtClean="0">
              <a:solidFill>
                <a:schemeClr val="tx1"/>
              </a:solidFill>
            </a:rPr>
            <a:t>Superare il pensiero antropocentrico</a:t>
          </a:r>
          <a:endParaRPr lang="it-IT" dirty="0">
            <a:solidFill>
              <a:schemeClr val="tx1"/>
            </a:solidFill>
          </a:endParaRPr>
        </a:p>
      </dgm:t>
    </dgm:pt>
    <dgm:pt modelId="{CB446D48-0B46-46DB-87A3-D6D64B109D83}" type="parTrans" cxnId="{A1963913-A521-4ED4-88BC-C7DEB92CD8F3}">
      <dgm:prSet/>
      <dgm:spPr/>
      <dgm:t>
        <a:bodyPr/>
        <a:lstStyle/>
        <a:p>
          <a:endParaRPr lang="it-IT"/>
        </a:p>
      </dgm:t>
    </dgm:pt>
    <dgm:pt modelId="{CDB99121-F008-443D-BE72-2EF30CE34F90}" type="sibTrans" cxnId="{A1963913-A521-4ED4-88BC-C7DEB92CD8F3}">
      <dgm:prSet/>
      <dgm:spPr/>
      <dgm:t>
        <a:bodyPr/>
        <a:lstStyle/>
        <a:p>
          <a:endParaRPr lang="it-IT"/>
        </a:p>
      </dgm:t>
    </dgm:pt>
    <dgm:pt modelId="{23AB710F-CB34-4A26-9151-C5175DE9D426}">
      <dgm:prSet/>
      <dgm:spPr/>
      <dgm:t>
        <a:bodyPr/>
        <a:lstStyle/>
        <a:p>
          <a:pPr rtl="0"/>
          <a:r>
            <a:rPr lang="it-IT" dirty="0" smtClean="0">
              <a:solidFill>
                <a:schemeClr val="tx1"/>
              </a:solidFill>
            </a:rPr>
            <a:t>Maturare la consapevolezza del legame fra solidarietà ed ecologia</a:t>
          </a:r>
          <a:endParaRPr lang="it-IT" dirty="0">
            <a:solidFill>
              <a:schemeClr val="tx1"/>
            </a:solidFill>
          </a:endParaRPr>
        </a:p>
      </dgm:t>
    </dgm:pt>
    <dgm:pt modelId="{BAF88C2A-3F59-4688-BBD5-A18962B0327B}" type="parTrans" cxnId="{FC23887E-91FD-4FA6-8BF2-B503C3E3C75E}">
      <dgm:prSet/>
      <dgm:spPr/>
      <dgm:t>
        <a:bodyPr/>
        <a:lstStyle/>
        <a:p>
          <a:endParaRPr lang="it-IT"/>
        </a:p>
      </dgm:t>
    </dgm:pt>
    <dgm:pt modelId="{75F219D1-5F4C-4672-8FD2-5BA36895BE1E}" type="sibTrans" cxnId="{FC23887E-91FD-4FA6-8BF2-B503C3E3C75E}">
      <dgm:prSet/>
      <dgm:spPr/>
      <dgm:t>
        <a:bodyPr/>
        <a:lstStyle/>
        <a:p>
          <a:endParaRPr lang="it-IT"/>
        </a:p>
      </dgm:t>
    </dgm:pt>
    <dgm:pt modelId="{6AE7CF5B-74FE-4259-822D-FFD892A8DFFD}">
      <dgm:prSet/>
      <dgm:spPr/>
      <dgm:t>
        <a:bodyPr/>
        <a:lstStyle/>
        <a:p>
          <a:pPr rtl="0"/>
          <a:r>
            <a:rPr lang="it-IT" dirty="0" smtClean="0">
              <a:solidFill>
                <a:schemeClr val="tx1"/>
              </a:solidFill>
            </a:rPr>
            <a:t>Abbandonare la cultura dello scarto</a:t>
          </a:r>
          <a:endParaRPr lang="it-IT" dirty="0">
            <a:solidFill>
              <a:schemeClr val="tx1"/>
            </a:solidFill>
          </a:endParaRPr>
        </a:p>
      </dgm:t>
    </dgm:pt>
    <dgm:pt modelId="{80E27150-D8C7-4D71-8B73-364684B535D2}" type="parTrans" cxnId="{BAE93CF1-CBB7-4B72-B306-C3594BD3105A}">
      <dgm:prSet/>
      <dgm:spPr/>
      <dgm:t>
        <a:bodyPr/>
        <a:lstStyle/>
        <a:p>
          <a:endParaRPr lang="it-IT"/>
        </a:p>
      </dgm:t>
    </dgm:pt>
    <dgm:pt modelId="{79BE59D4-D1D6-429B-ABB7-4F3BEA250612}" type="sibTrans" cxnId="{BAE93CF1-CBB7-4B72-B306-C3594BD3105A}">
      <dgm:prSet/>
      <dgm:spPr/>
      <dgm:t>
        <a:bodyPr/>
        <a:lstStyle/>
        <a:p>
          <a:endParaRPr lang="it-IT"/>
        </a:p>
      </dgm:t>
    </dgm:pt>
    <dgm:pt modelId="{E04FE697-C5D1-475F-A2F1-14F2EDD80AC1}">
      <dgm:prSet/>
      <dgm:spPr/>
      <dgm:t>
        <a:bodyPr/>
        <a:lstStyle/>
        <a:p>
          <a:pPr rtl="0"/>
          <a:r>
            <a:rPr lang="it-IT" dirty="0" smtClean="0">
              <a:solidFill>
                <a:schemeClr val="tx1"/>
              </a:solidFill>
            </a:rPr>
            <a:t>Maturare il diritto all’accesso dei beni comuni</a:t>
          </a:r>
          <a:endParaRPr lang="it-IT" dirty="0">
            <a:solidFill>
              <a:schemeClr val="tx1"/>
            </a:solidFill>
          </a:endParaRPr>
        </a:p>
      </dgm:t>
    </dgm:pt>
    <dgm:pt modelId="{F850E586-120F-4CEF-9F87-C46355E83501}" type="parTrans" cxnId="{2551CB30-25A6-4AF1-9F81-DB799DA6B647}">
      <dgm:prSet/>
      <dgm:spPr/>
      <dgm:t>
        <a:bodyPr/>
        <a:lstStyle/>
        <a:p>
          <a:endParaRPr lang="it-IT"/>
        </a:p>
      </dgm:t>
    </dgm:pt>
    <dgm:pt modelId="{57DCBDA5-F853-43E5-833A-06C4E304337A}" type="sibTrans" cxnId="{2551CB30-25A6-4AF1-9F81-DB799DA6B647}">
      <dgm:prSet/>
      <dgm:spPr/>
      <dgm:t>
        <a:bodyPr/>
        <a:lstStyle/>
        <a:p>
          <a:endParaRPr lang="it-IT"/>
        </a:p>
      </dgm:t>
    </dgm:pt>
    <dgm:pt modelId="{9860BCED-3205-4087-9710-AB651B25D3D7}">
      <dgm:prSet/>
      <dgm:spPr/>
      <dgm:t>
        <a:bodyPr/>
        <a:lstStyle/>
        <a:p>
          <a:r>
            <a:rPr lang="it-IT" b="0" i="0" dirty="0" smtClean="0">
              <a:solidFill>
                <a:schemeClr val="tx1"/>
              </a:solidFill>
            </a:rPr>
            <a:t>Conoscere il sistema dell’economia circolare</a:t>
          </a:r>
          <a:endParaRPr lang="it-IT" b="0" i="0" dirty="0">
            <a:solidFill>
              <a:schemeClr val="tx1"/>
            </a:solidFill>
          </a:endParaRPr>
        </a:p>
      </dgm:t>
    </dgm:pt>
    <dgm:pt modelId="{41DF6D86-A017-4C23-AB54-7BCDF53C27EB}" type="parTrans" cxnId="{AA2753D8-3BB0-494B-AE29-5116AF98463E}">
      <dgm:prSet/>
      <dgm:spPr/>
      <dgm:t>
        <a:bodyPr/>
        <a:lstStyle/>
        <a:p>
          <a:endParaRPr lang="it-IT"/>
        </a:p>
      </dgm:t>
    </dgm:pt>
    <dgm:pt modelId="{928DBE48-C87E-46AE-9679-E58E6A131E28}" type="sibTrans" cxnId="{AA2753D8-3BB0-494B-AE29-5116AF98463E}">
      <dgm:prSet/>
      <dgm:spPr/>
      <dgm:t>
        <a:bodyPr/>
        <a:lstStyle/>
        <a:p>
          <a:endParaRPr lang="it-IT"/>
        </a:p>
      </dgm:t>
    </dgm:pt>
    <dgm:pt modelId="{C172CE49-10F0-4313-9D39-28425E4AAD02}">
      <dgm:prSet/>
      <dgm:spPr/>
      <dgm:t>
        <a:bodyPr/>
        <a:lstStyle/>
        <a:p>
          <a:r>
            <a:rPr lang="it-IT" b="0" i="0" dirty="0" smtClean="0">
              <a:solidFill>
                <a:schemeClr val="tx1"/>
              </a:solidFill>
            </a:rPr>
            <a:t>Acquisire la consapevolezza che gli sconvolgimenti climatici sono anche un problema economico</a:t>
          </a:r>
          <a:endParaRPr lang="it-IT" b="0" i="0" dirty="0">
            <a:solidFill>
              <a:schemeClr val="tx1"/>
            </a:solidFill>
          </a:endParaRPr>
        </a:p>
      </dgm:t>
    </dgm:pt>
    <dgm:pt modelId="{95F3D128-9751-4F6F-A893-8735F94C4D32}" type="parTrans" cxnId="{8BEE2A73-D3E5-4508-9DB2-757CD40D8258}">
      <dgm:prSet/>
      <dgm:spPr/>
      <dgm:t>
        <a:bodyPr/>
        <a:lstStyle/>
        <a:p>
          <a:endParaRPr lang="it-IT"/>
        </a:p>
      </dgm:t>
    </dgm:pt>
    <dgm:pt modelId="{A0F52D00-997A-4F54-A517-434C280BEB99}" type="sibTrans" cxnId="{8BEE2A73-D3E5-4508-9DB2-757CD40D8258}">
      <dgm:prSet/>
      <dgm:spPr/>
      <dgm:t>
        <a:bodyPr/>
        <a:lstStyle/>
        <a:p>
          <a:endParaRPr lang="it-IT"/>
        </a:p>
      </dgm:t>
    </dgm:pt>
    <dgm:pt modelId="{7B2F9535-58F5-4DB6-9CA0-166680760CA0}">
      <dgm:prSet/>
      <dgm:spPr/>
      <dgm:t>
        <a:bodyPr/>
        <a:lstStyle/>
        <a:p>
          <a:r>
            <a:rPr lang="it-IT" b="0" i="0" dirty="0" smtClean="0">
              <a:solidFill>
                <a:schemeClr val="tx1"/>
              </a:solidFill>
            </a:rPr>
            <a:t>Imparare a costruire i mestieri e le imprese del futuro a zero emissioni, circolari e rigenerative</a:t>
          </a:r>
          <a:endParaRPr lang="it-IT" b="0" i="0" dirty="0">
            <a:solidFill>
              <a:schemeClr val="tx1"/>
            </a:solidFill>
          </a:endParaRPr>
        </a:p>
      </dgm:t>
    </dgm:pt>
    <dgm:pt modelId="{2BA84675-934E-43F1-A1F0-658E2A87AF37}" type="parTrans" cxnId="{8248EB67-9F95-49DD-8DA0-65D885A6EE21}">
      <dgm:prSet/>
      <dgm:spPr/>
      <dgm:t>
        <a:bodyPr/>
        <a:lstStyle/>
        <a:p>
          <a:endParaRPr lang="it-IT"/>
        </a:p>
      </dgm:t>
    </dgm:pt>
    <dgm:pt modelId="{A10773C1-3EB7-44AA-A304-15942267DF3F}" type="sibTrans" cxnId="{8248EB67-9F95-49DD-8DA0-65D885A6EE21}">
      <dgm:prSet/>
      <dgm:spPr/>
      <dgm:t>
        <a:bodyPr/>
        <a:lstStyle/>
        <a:p>
          <a:endParaRPr lang="it-IT"/>
        </a:p>
      </dgm:t>
    </dgm:pt>
    <dgm:pt modelId="{C630F38B-7079-428E-8172-E9E9C8654A1C}">
      <dgm:prSet/>
      <dgm:spPr/>
      <dgm:t>
        <a:bodyPr/>
        <a:lstStyle/>
        <a:p>
          <a:r>
            <a:rPr lang="it-IT" b="0" i="0" dirty="0" smtClean="0">
              <a:solidFill>
                <a:schemeClr val="tx1"/>
              </a:solidFill>
            </a:rPr>
            <a:t>Acquisire competenze green</a:t>
          </a:r>
          <a:endParaRPr lang="it-IT" b="0" i="0" dirty="0">
            <a:solidFill>
              <a:schemeClr val="tx1"/>
            </a:solidFill>
          </a:endParaRPr>
        </a:p>
      </dgm:t>
    </dgm:pt>
    <dgm:pt modelId="{F363118A-3D84-4405-AA8B-FB36D202897C}" type="parTrans" cxnId="{3B96A29B-D3D9-47A9-A39F-492DA502D23E}">
      <dgm:prSet/>
      <dgm:spPr/>
      <dgm:t>
        <a:bodyPr/>
        <a:lstStyle/>
        <a:p>
          <a:endParaRPr lang="it-IT"/>
        </a:p>
      </dgm:t>
    </dgm:pt>
    <dgm:pt modelId="{A65A6A6B-F3FA-4D50-A750-6F7378881B87}" type="sibTrans" cxnId="{3B96A29B-D3D9-47A9-A39F-492DA502D23E}">
      <dgm:prSet/>
      <dgm:spPr/>
      <dgm:t>
        <a:bodyPr/>
        <a:lstStyle/>
        <a:p>
          <a:endParaRPr lang="it-IT"/>
        </a:p>
      </dgm:t>
    </dgm:pt>
    <dgm:pt modelId="{18B930B4-0CAF-4346-90FB-560A40F87A94}">
      <dgm:prSet/>
      <dgm:spPr/>
      <dgm:t>
        <a:bodyPr/>
        <a:lstStyle/>
        <a:p>
          <a:r>
            <a:rPr lang="it-IT" b="0" i="0" dirty="0" smtClean="0">
              <a:solidFill>
                <a:schemeClr val="tx1"/>
              </a:solidFill>
            </a:rPr>
            <a:t>Maturare la consapevolezza dei diritti ecologici di tutti gli esseri viventi</a:t>
          </a:r>
          <a:endParaRPr lang="it-IT" b="0" i="0" dirty="0">
            <a:solidFill>
              <a:schemeClr val="tx1"/>
            </a:solidFill>
          </a:endParaRPr>
        </a:p>
      </dgm:t>
    </dgm:pt>
    <dgm:pt modelId="{611061CE-8A38-4AC5-841E-422CB75A9687}" type="parTrans" cxnId="{4732CEA7-B77F-403C-9C06-519D76AD3862}">
      <dgm:prSet/>
      <dgm:spPr/>
      <dgm:t>
        <a:bodyPr/>
        <a:lstStyle/>
        <a:p>
          <a:endParaRPr lang="it-IT"/>
        </a:p>
      </dgm:t>
    </dgm:pt>
    <dgm:pt modelId="{5A606EFF-3596-401C-B381-23C4E684BAE6}" type="sibTrans" cxnId="{4732CEA7-B77F-403C-9C06-519D76AD3862}">
      <dgm:prSet/>
      <dgm:spPr/>
      <dgm:t>
        <a:bodyPr/>
        <a:lstStyle/>
        <a:p>
          <a:endParaRPr lang="it-IT"/>
        </a:p>
      </dgm:t>
    </dgm:pt>
    <dgm:pt modelId="{059595BA-676A-4478-B61B-C5FAC9FA9FCD}">
      <dgm:prSet/>
      <dgm:spPr/>
      <dgm:t>
        <a:bodyPr/>
        <a:lstStyle/>
        <a:p>
          <a:r>
            <a:rPr lang="it-IT" b="0" i="0" dirty="0" smtClean="0">
              <a:solidFill>
                <a:schemeClr val="tx1"/>
              </a:solidFill>
            </a:rPr>
            <a:t>Diventare consapevoli che i problemi ambientali vanno affrontati in modo sistemico</a:t>
          </a:r>
          <a:endParaRPr lang="it-IT" b="0" i="0" dirty="0">
            <a:solidFill>
              <a:schemeClr val="tx1"/>
            </a:solidFill>
          </a:endParaRPr>
        </a:p>
      </dgm:t>
    </dgm:pt>
    <dgm:pt modelId="{8728DF92-04BA-4938-AC7E-4313056A87FD}" type="parTrans" cxnId="{D9CCB836-FBDB-42E0-A605-C5C779A3F4C3}">
      <dgm:prSet/>
      <dgm:spPr/>
      <dgm:t>
        <a:bodyPr/>
        <a:lstStyle/>
        <a:p>
          <a:endParaRPr lang="it-IT"/>
        </a:p>
      </dgm:t>
    </dgm:pt>
    <dgm:pt modelId="{AE47EF86-89B8-4911-AAC0-F25A04AD3205}" type="sibTrans" cxnId="{D9CCB836-FBDB-42E0-A605-C5C779A3F4C3}">
      <dgm:prSet/>
      <dgm:spPr/>
      <dgm:t>
        <a:bodyPr/>
        <a:lstStyle/>
        <a:p>
          <a:endParaRPr lang="it-IT"/>
        </a:p>
      </dgm:t>
    </dgm:pt>
    <dgm:pt modelId="{97F09A8F-CD7A-4854-B646-68DD4A021A7A}">
      <dgm:prSet/>
      <dgm:spPr/>
      <dgm:t>
        <a:bodyPr/>
        <a:lstStyle/>
        <a:p>
          <a:r>
            <a:rPr lang="it-IT" b="0" i="0" dirty="0" smtClean="0">
              <a:solidFill>
                <a:schemeClr val="tx1"/>
              </a:solidFill>
            </a:rPr>
            <a:t>Imparare a minimizzare gli impatti dell’azione dell’uomo sulla natura</a:t>
          </a:r>
          <a:endParaRPr lang="it-IT" b="0" i="0" dirty="0">
            <a:solidFill>
              <a:schemeClr val="tx1"/>
            </a:solidFill>
          </a:endParaRPr>
        </a:p>
      </dgm:t>
    </dgm:pt>
    <dgm:pt modelId="{D0BC907A-6A3D-4D77-98C7-C1365DFB564D}" type="parTrans" cxnId="{166600CF-5AD0-445A-B5C1-EB7213EC96B0}">
      <dgm:prSet/>
      <dgm:spPr/>
      <dgm:t>
        <a:bodyPr/>
        <a:lstStyle/>
        <a:p>
          <a:endParaRPr lang="it-IT"/>
        </a:p>
      </dgm:t>
    </dgm:pt>
    <dgm:pt modelId="{954117AA-2FEB-44E3-BBD4-F0E28E35FFE7}" type="sibTrans" cxnId="{166600CF-5AD0-445A-B5C1-EB7213EC96B0}">
      <dgm:prSet/>
      <dgm:spPr/>
      <dgm:t>
        <a:bodyPr/>
        <a:lstStyle/>
        <a:p>
          <a:endParaRPr lang="it-IT"/>
        </a:p>
      </dgm:t>
    </dgm:pt>
    <dgm:pt modelId="{B448E9A9-8B37-4560-B4DE-CD7EA98E333C}">
      <dgm:prSet/>
      <dgm:spPr/>
      <dgm:t>
        <a:bodyPr/>
        <a:lstStyle/>
        <a:p>
          <a:r>
            <a:rPr lang="it-IT" b="0" i="0" dirty="0" smtClean="0">
              <a:solidFill>
                <a:schemeClr val="tx1"/>
              </a:solidFill>
            </a:rPr>
            <a:t>Maturare la consapevolezza dell’importanza del suolo</a:t>
          </a:r>
          <a:endParaRPr lang="it-IT" b="0" i="0" dirty="0">
            <a:solidFill>
              <a:schemeClr val="tx1"/>
            </a:solidFill>
          </a:endParaRPr>
        </a:p>
      </dgm:t>
    </dgm:pt>
    <dgm:pt modelId="{0F06628D-14AB-4129-9F34-EC5EEA31AD5A}" type="parTrans" cxnId="{C75FEB0E-EDF8-46E0-9437-E1C6D6CA647C}">
      <dgm:prSet/>
      <dgm:spPr/>
      <dgm:t>
        <a:bodyPr/>
        <a:lstStyle/>
        <a:p>
          <a:endParaRPr lang="it-IT"/>
        </a:p>
      </dgm:t>
    </dgm:pt>
    <dgm:pt modelId="{A5B51506-FBA8-44FA-86C2-AF3DF06C73F2}" type="sibTrans" cxnId="{C75FEB0E-EDF8-46E0-9437-E1C6D6CA647C}">
      <dgm:prSet/>
      <dgm:spPr/>
      <dgm:t>
        <a:bodyPr/>
        <a:lstStyle/>
        <a:p>
          <a:endParaRPr lang="it-IT"/>
        </a:p>
      </dgm:t>
    </dgm:pt>
    <dgm:pt modelId="{D8F889F7-8A75-423A-8BB3-4065016F6A1A}" type="pres">
      <dgm:prSet presAssocID="{B6953591-8CE7-4081-B7B9-4D477D18679C}" presName="linear" presStyleCnt="0">
        <dgm:presLayoutVars>
          <dgm:dir/>
          <dgm:animLvl val="lvl"/>
          <dgm:resizeHandles val="exact"/>
        </dgm:presLayoutVars>
      </dgm:prSet>
      <dgm:spPr/>
    </dgm:pt>
    <dgm:pt modelId="{9992EDC9-FEFC-404D-8C63-A06897DB2EC9}" type="pres">
      <dgm:prSet presAssocID="{B90996F4-600C-44DB-8A79-069409803EE1}" presName="parentLin" presStyleCnt="0"/>
      <dgm:spPr/>
    </dgm:pt>
    <dgm:pt modelId="{7829DF13-C490-4A10-8AB3-99B4A6C96F0F}" type="pres">
      <dgm:prSet presAssocID="{B90996F4-600C-44DB-8A79-069409803EE1}" presName="parentLeftMargin" presStyleLbl="node1" presStyleIdx="0" presStyleCnt="3"/>
      <dgm:spPr/>
    </dgm:pt>
    <dgm:pt modelId="{088BD04A-CC27-4884-84F5-37C02FFCD5CA}" type="pres">
      <dgm:prSet presAssocID="{B90996F4-600C-44DB-8A79-069409803EE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78D51F0-A3FA-4A19-AC78-0E08FF617591}" type="pres">
      <dgm:prSet presAssocID="{B90996F4-600C-44DB-8A79-069409803EE1}" presName="negativeSpace" presStyleCnt="0"/>
      <dgm:spPr/>
    </dgm:pt>
    <dgm:pt modelId="{5ED9278D-2FE1-4C55-BFD1-2EB3F6592701}" type="pres">
      <dgm:prSet presAssocID="{B90996F4-600C-44DB-8A79-069409803EE1}" presName="childText" presStyleLbl="conFgAcc1" presStyleIdx="0" presStyleCnt="3">
        <dgm:presLayoutVars>
          <dgm:bulletEnabled val="1"/>
        </dgm:presLayoutVars>
      </dgm:prSet>
      <dgm:spPr/>
    </dgm:pt>
    <dgm:pt modelId="{86A56802-B9AB-4536-8947-F610B39AC9AD}" type="pres">
      <dgm:prSet presAssocID="{375CE2D5-0042-4F43-8CEE-9786952D6D22}" presName="spaceBetweenRectangles" presStyleCnt="0"/>
      <dgm:spPr/>
    </dgm:pt>
    <dgm:pt modelId="{8FE9C8E2-6303-441B-BEFF-23686DE4B02C}" type="pres">
      <dgm:prSet presAssocID="{84B20277-A080-498A-A61B-991F7CAFFA54}" presName="parentLin" presStyleCnt="0"/>
      <dgm:spPr/>
    </dgm:pt>
    <dgm:pt modelId="{2522957B-BE7D-4E3D-84C6-8AD61FCD8F58}" type="pres">
      <dgm:prSet presAssocID="{84B20277-A080-498A-A61B-991F7CAFFA54}" presName="parentLeftMargin" presStyleLbl="node1" presStyleIdx="0" presStyleCnt="3"/>
      <dgm:spPr/>
    </dgm:pt>
    <dgm:pt modelId="{8849D664-9619-4F5A-981A-52EFF7D65CE1}" type="pres">
      <dgm:prSet presAssocID="{84B20277-A080-498A-A61B-991F7CAFFA5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3ADF81E-A5F9-45E8-80CE-4EAA8476EC94}" type="pres">
      <dgm:prSet presAssocID="{84B20277-A080-498A-A61B-991F7CAFFA54}" presName="negativeSpace" presStyleCnt="0"/>
      <dgm:spPr/>
    </dgm:pt>
    <dgm:pt modelId="{B5963A4C-B419-46F6-BC6B-FE9790675292}" type="pres">
      <dgm:prSet presAssocID="{84B20277-A080-498A-A61B-991F7CAFFA54}" presName="childText" presStyleLbl="conFgAcc1" presStyleIdx="1" presStyleCnt="3" custLinFactNeighborX="867">
        <dgm:presLayoutVars>
          <dgm:bulletEnabled val="1"/>
        </dgm:presLayoutVars>
      </dgm:prSet>
      <dgm:spPr/>
    </dgm:pt>
    <dgm:pt modelId="{B6156891-BEAF-4F92-8B54-F68843D79742}" type="pres">
      <dgm:prSet presAssocID="{35060264-89F8-43BA-BC65-9A6EF157DAE0}" presName="spaceBetweenRectangles" presStyleCnt="0"/>
      <dgm:spPr/>
    </dgm:pt>
    <dgm:pt modelId="{18833532-7EAB-4BFA-A5DB-E9E957E75521}" type="pres">
      <dgm:prSet presAssocID="{5993BF7B-1A83-4444-B3B4-A392059FBABF}" presName="parentLin" presStyleCnt="0"/>
      <dgm:spPr/>
    </dgm:pt>
    <dgm:pt modelId="{2C94F98E-B0CE-40C1-AE78-0E9978757F64}" type="pres">
      <dgm:prSet presAssocID="{5993BF7B-1A83-4444-B3B4-A392059FBABF}" presName="parentLeftMargin" presStyleLbl="node1" presStyleIdx="1" presStyleCnt="3"/>
      <dgm:spPr/>
    </dgm:pt>
    <dgm:pt modelId="{90E80E2E-FB16-46BC-8E75-551AF21F7554}" type="pres">
      <dgm:prSet presAssocID="{5993BF7B-1A83-4444-B3B4-A392059FBABF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9B205B32-9B08-4D49-8E2F-89A7DFB2C43D}" type="pres">
      <dgm:prSet presAssocID="{5993BF7B-1A83-4444-B3B4-A392059FBABF}" presName="negativeSpace" presStyleCnt="0"/>
      <dgm:spPr/>
    </dgm:pt>
    <dgm:pt modelId="{6AB4AFA3-FF10-4647-AD25-0332AE6BFC53}" type="pres">
      <dgm:prSet presAssocID="{5993BF7B-1A83-4444-B3B4-A392059FBABF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8248EB67-9F95-49DD-8DA0-65D885A6EE21}" srcId="{5993BF7B-1A83-4444-B3B4-A392059FBABF}" destId="{7B2F9535-58F5-4DB6-9CA0-166680760CA0}" srcOrd="3" destOrd="0" parTransId="{2BA84675-934E-43F1-A1F0-658E2A87AF37}" sibTransId="{A10773C1-3EB7-44AA-A304-15942267DF3F}"/>
    <dgm:cxn modelId="{1699E589-6D08-4FE6-97E6-B906966D1E17}" type="presOf" srcId="{5993BF7B-1A83-4444-B3B4-A392059FBABF}" destId="{2C94F98E-B0CE-40C1-AE78-0E9978757F64}" srcOrd="0" destOrd="0" presId="urn:microsoft.com/office/officeart/2005/8/layout/list1"/>
    <dgm:cxn modelId="{D9CCB836-FBDB-42E0-A605-C5C779A3F4C3}" srcId="{84B20277-A080-498A-A61B-991F7CAFFA54}" destId="{059595BA-676A-4478-B61B-C5FAC9FA9FCD}" srcOrd="2" destOrd="0" parTransId="{8728DF92-04BA-4938-AC7E-4313056A87FD}" sibTransId="{AE47EF86-89B8-4911-AAC0-F25A04AD3205}"/>
    <dgm:cxn modelId="{C75FEB0E-EDF8-46E0-9437-E1C6D6CA647C}" srcId="{84B20277-A080-498A-A61B-991F7CAFFA54}" destId="{B448E9A9-8B37-4560-B4DE-CD7EA98E333C}" srcOrd="4" destOrd="0" parTransId="{0F06628D-14AB-4129-9F34-EC5EEA31AD5A}" sibTransId="{A5B51506-FBA8-44FA-86C2-AF3DF06C73F2}"/>
    <dgm:cxn modelId="{8B751A85-A2FC-4AAC-939B-0668187EBD1F}" type="presOf" srcId="{568FACB4-7C1F-4285-9D5C-54114DE6B6C8}" destId="{6AB4AFA3-FF10-4647-AD25-0332AE6BFC53}" srcOrd="0" destOrd="0" presId="urn:microsoft.com/office/officeart/2005/8/layout/list1"/>
    <dgm:cxn modelId="{33FB492E-1853-43C0-9E6E-62F8FB1A5DF3}" srcId="{B6953591-8CE7-4081-B7B9-4D477D18679C}" destId="{84B20277-A080-498A-A61B-991F7CAFFA54}" srcOrd="1" destOrd="0" parTransId="{32FE639E-31B2-4856-9670-A9CB7DA1CB73}" sibTransId="{35060264-89F8-43BA-BC65-9A6EF157DAE0}"/>
    <dgm:cxn modelId="{C4B3AC15-2BE5-48CB-A456-1CB847DFE0C4}" type="presOf" srcId="{E04FE697-C5D1-475F-A2F1-14F2EDD80AC1}" destId="{5ED9278D-2FE1-4C55-BFD1-2EB3F6592701}" srcOrd="0" destOrd="4" presId="urn:microsoft.com/office/officeart/2005/8/layout/list1"/>
    <dgm:cxn modelId="{CD83A7D6-8BBD-4AF0-827D-3FA7C4467E21}" type="presOf" srcId="{7B2F9535-58F5-4DB6-9CA0-166680760CA0}" destId="{6AB4AFA3-FF10-4647-AD25-0332AE6BFC53}" srcOrd="0" destOrd="3" presId="urn:microsoft.com/office/officeart/2005/8/layout/list1"/>
    <dgm:cxn modelId="{ADF035B8-9B8D-4854-B7E8-B5E2307834BB}" type="presOf" srcId="{B9EF206F-8D56-4B98-BDAA-DA2BA99B5576}" destId="{B5963A4C-B419-46F6-BC6B-FE9790675292}" srcOrd="0" destOrd="0" presId="urn:microsoft.com/office/officeart/2005/8/layout/list1"/>
    <dgm:cxn modelId="{BB17B273-CD09-49B4-898A-5442648751A0}" type="presOf" srcId="{B6953591-8CE7-4081-B7B9-4D477D18679C}" destId="{D8F889F7-8A75-423A-8BB3-4065016F6A1A}" srcOrd="0" destOrd="0" presId="urn:microsoft.com/office/officeart/2005/8/layout/list1"/>
    <dgm:cxn modelId="{33234675-DCD7-43F2-AA55-854E16CC6678}" type="presOf" srcId="{9860BCED-3205-4087-9710-AB651B25D3D7}" destId="{6AB4AFA3-FF10-4647-AD25-0332AE6BFC53}" srcOrd="0" destOrd="1" presId="urn:microsoft.com/office/officeart/2005/8/layout/list1"/>
    <dgm:cxn modelId="{166600CF-5AD0-445A-B5C1-EB7213EC96B0}" srcId="{84B20277-A080-498A-A61B-991F7CAFFA54}" destId="{97F09A8F-CD7A-4854-B646-68DD4A021A7A}" srcOrd="3" destOrd="0" parTransId="{D0BC907A-6A3D-4D77-98C7-C1365DFB564D}" sibTransId="{954117AA-2FEB-44E3-BBD4-F0E28E35FFE7}"/>
    <dgm:cxn modelId="{4732CEA7-B77F-403C-9C06-519D76AD3862}" srcId="{84B20277-A080-498A-A61B-991F7CAFFA54}" destId="{18B930B4-0CAF-4346-90FB-560A40F87A94}" srcOrd="1" destOrd="0" parTransId="{611061CE-8A38-4AC5-841E-422CB75A9687}" sibTransId="{5A606EFF-3596-401C-B381-23C4E684BAE6}"/>
    <dgm:cxn modelId="{F3E3EFF3-C144-4FEA-9124-4F61EC490AB9}" srcId="{B90996F4-600C-44DB-8A79-069409803EE1}" destId="{099DD8D3-2048-470C-8B9A-F3F49730728A}" srcOrd="0" destOrd="0" parTransId="{F5FA46EE-9A27-450E-83D9-720572C8517E}" sibTransId="{3A0141B7-95AF-4113-99E8-4DAC1255EB6C}"/>
    <dgm:cxn modelId="{2551CB30-25A6-4AF1-9F81-DB799DA6B647}" srcId="{B90996F4-600C-44DB-8A79-069409803EE1}" destId="{E04FE697-C5D1-475F-A2F1-14F2EDD80AC1}" srcOrd="4" destOrd="0" parTransId="{F850E586-120F-4CEF-9F87-C46355E83501}" sibTransId="{57DCBDA5-F853-43E5-833A-06C4E304337A}"/>
    <dgm:cxn modelId="{A50F83B3-3362-4B19-BF9D-4F51CCBA6AE6}" srcId="{B6953591-8CE7-4081-B7B9-4D477D18679C}" destId="{5993BF7B-1A83-4444-B3B4-A392059FBABF}" srcOrd="2" destOrd="0" parTransId="{41C170CC-E933-4437-8639-4DE2B6A02969}" sibTransId="{45605C30-AE6D-4BC6-A617-1109C80174FF}"/>
    <dgm:cxn modelId="{12B4A974-9D77-4830-804A-716C2B19483B}" srcId="{84B20277-A080-498A-A61B-991F7CAFFA54}" destId="{B9EF206F-8D56-4B98-BDAA-DA2BA99B5576}" srcOrd="0" destOrd="0" parTransId="{666AA124-25A7-425E-A507-19FC1611C18D}" sibTransId="{2B1A40E1-3062-488C-8B98-C6C4CEA0659D}"/>
    <dgm:cxn modelId="{077F53D1-154B-4FA8-B1D9-FEB962408C46}" type="presOf" srcId="{6AE7CF5B-74FE-4259-822D-FFD892A8DFFD}" destId="{5ED9278D-2FE1-4C55-BFD1-2EB3F6592701}" srcOrd="0" destOrd="3" presId="urn:microsoft.com/office/officeart/2005/8/layout/list1"/>
    <dgm:cxn modelId="{474E85F7-D00C-43EA-A4F1-59C963B4D449}" type="presOf" srcId="{099DD8D3-2048-470C-8B9A-F3F49730728A}" destId="{5ED9278D-2FE1-4C55-BFD1-2EB3F6592701}" srcOrd="0" destOrd="0" presId="urn:microsoft.com/office/officeart/2005/8/layout/list1"/>
    <dgm:cxn modelId="{76004627-243A-476D-A22D-F0C085752BC0}" type="presOf" srcId="{B90996F4-600C-44DB-8A79-069409803EE1}" destId="{7829DF13-C490-4A10-8AB3-99B4A6C96F0F}" srcOrd="0" destOrd="0" presId="urn:microsoft.com/office/officeart/2005/8/layout/list1"/>
    <dgm:cxn modelId="{969AB416-7A8E-4516-8F9F-456FF6BF78F4}" type="presOf" srcId="{84B20277-A080-498A-A61B-991F7CAFFA54}" destId="{2522957B-BE7D-4E3D-84C6-8AD61FCD8F58}" srcOrd="0" destOrd="0" presId="urn:microsoft.com/office/officeart/2005/8/layout/list1"/>
    <dgm:cxn modelId="{C6D4EE6F-6C60-4AE7-BB5F-33D9C4A7F39A}" type="presOf" srcId="{5993BF7B-1A83-4444-B3B4-A392059FBABF}" destId="{90E80E2E-FB16-46BC-8E75-551AF21F7554}" srcOrd="1" destOrd="0" presId="urn:microsoft.com/office/officeart/2005/8/layout/list1"/>
    <dgm:cxn modelId="{30EE57F9-B20F-4584-BD0D-F8D5D261BCB1}" type="presOf" srcId="{C172CE49-10F0-4313-9D39-28425E4AAD02}" destId="{6AB4AFA3-FF10-4647-AD25-0332AE6BFC53}" srcOrd="0" destOrd="2" presId="urn:microsoft.com/office/officeart/2005/8/layout/list1"/>
    <dgm:cxn modelId="{F4CFB57F-1A5C-4897-ABDB-5951C7B5EB63}" srcId="{5993BF7B-1A83-4444-B3B4-A392059FBABF}" destId="{568FACB4-7C1F-4285-9D5C-54114DE6B6C8}" srcOrd="0" destOrd="0" parTransId="{EB29E002-D9A3-44A5-AB31-7A698A3FB5B1}" sibTransId="{3A6DA9E1-1920-43FE-A38E-503A02C42A4F}"/>
    <dgm:cxn modelId="{FC23887E-91FD-4FA6-8BF2-B503C3E3C75E}" srcId="{B90996F4-600C-44DB-8A79-069409803EE1}" destId="{23AB710F-CB34-4A26-9151-C5175DE9D426}" srcOrd="2" destOrd="0" parTransId="{BAF88C2A-3F59-4688-BBD5-A18962B0327B}" sibTransId="{75F219D1-5F4C-4672-8FD2-5BA36895BE1E}"/>
    <dgm:cxn modelId="{318CA9E3-39B5-45FC-A40B-49DC1D739CBB}" type="presOf" srcId="{059595BA-676A-4478-B61B-C5FAC9FA9FCD}" destId="{B5963A4C-B419-46F6-BC6B-FE9790675292}" srcOrd="0" destOrd="2" presId="urn:microsoft.com/office/officeart/2005/8/layout/list1"/>
    <dgm:cxn modelId="{BAE93CF1-CBB7-4B72-B306-C3594BD3105A}" srcId="{B90996F4-600C-44DB-8A79-069409803EE1}" destId="{6AE7CF5B-74FE-4259-822D-FFD892A8DFFD}" srcOrd="3" destOrd="0" parTransId="{80E27150-D8C7-4D71-8B73-364684B535D2}" sibTransId="{79BE59D4-D1D6-429B-ABB7-4F3BEA250612}"/>
    <dgm:cxn modelId="{EAA908F1-3871-4574-A6F6-3FC33B034A74}" type="presOf" srcId="{97F09A8F-CD7A-4854-B646-68DD4A021A7A}" destId="{B5963A4C-B419-46F6-BC6B-FE9790675292}" srcOrd="0" destOrd="3" presId="urn:microsoft.com/office/officeart/2005/8/layout/list1"/>
    <dgm:cxn modelId="{3C1E0DF1-1902-4A2F-B908-7CECB6B1755C}" type="presOf" srcId="{84B20277-A080-498A-A61B-991F7CAFFA54}" destId="{8849D664-9619-4F5A-981A-52EFF7D65CE1}" srcOrd="1" destOrd="0" presId="urn:microsoft.com/office/officeart/2005/8/layout/list1"/>
    <dgm:cxn modelId="{CF2F1A35-123A-4D9C-A343-2B5620A107ED}" type="presOf" srcId="{C630F38B-7079-428E-8172-E9E9C8654A1C}" destId="{6AB4AFA3-FF10-4647-AD25-0332AE6BFC53}" srcOrd="0" destOrd="4" presId="urn:microsoft.com/office/officeart/2005/8/layout/list1"/>
    <dgm:cxn modelId="{D18A6042-634D-4FC9-97C6-92F5564BCA41}" type="presOf" srcId="{B90996F4-600C-44DB-8A79-069409803EE1}" destId="{088BD04A-CC27-4884-84F5-37C02FFCD5CA}" srcOrd="1" destOrd="0" presId="urn:microsoft.com/office/officeart/2005/8/layout/list1"/>
    <dgm:cxn modelId="{A1963913-A521-4ED4-88BC-C7DEB92CD8F3}" srcId="{B90996F4-600C-44DB-8A79-069409803EE1}" destId="{CE7BC3AA-0AD5-45EF-9C3F-DC24187ECE49}" srcOrd="1" destOrd="0" parTransId="{CB446D48-0B46-46DB-87A3-D6D64B109D83}" sibTransId="{CDB99121-F008-443D-BE72-2EF30CE34F90}"/>
    <dgm:cxn modelId="{8BEE2A73-D3E5-4508-9DB2-757CD40D8258}" srcId="{5993BF7B-1A83-4444-B3B4-A392059FBABF}" destId="{C172CE49-10F0-4313-9D39-28425E4AAD02}" srcOrd="2" destOrd="0" parTransId="{95F3D128-9751-4F6F-A893-8735F94C4D32}" sibTransId="{A0F52D00-997A-4F54-A517-434C280BEB99}"/>
    <dgm:cxn modelId="{7A2B9EB2-17E9-485D-AEC2-D06EDB7881D9}" type="presOf" srcId="{18B930B4-0CAF-4346-90FB-560A40F87A94}" destId="{B5963A4C-B419-46F6-BC6B-FE9790675292}" srcOrd="0" destOrd="1" presId="urn:microsoft.com/office/officeart/2005/8/layout/list1"/>
    <dgm:cxn modelId="{0AFC3271-2501-42C5-A0A5-F88FCDFCC0B9}" srcId="{B6953591-8CE7-4081-B7B9-4D477D18679C}" destId="{B90996F4-600C-44DB-8A79-069409803EE1}" srcOrd="0" destOrd="0" parTransId="{DE7B43D1-5E55-4E1F-BE70-42B4D31C5866}" sibTransId="{375CE2D5-0042-4F43-8CEE-9786952D6D22}"/>
    <dgm:cxn modelId="{43082291-959C-4259-B288-7E74491EAC6D}" type="presOf" srcId="{23AB710F-CB34-4A26-9151-C5175DE9D426}" destId="{5ED9278D-2FE1-4C55-BFD1-2EB3F6592701}" srcOrd="0" destOrd="2" presId="urn:microsoft.com/office/officeart/2005/8/layout/list1"/>
    <dgm:cxn modelId="{4EB48466-0D40-491D-8CEA-5D2437AC2CD1}" type="presOf" srcId="{B448E9A9-8B37-4560-B4DE-CD7EA98E333C}" destId="{B5963A4C-B419-46F6-BC6B-FE9790675292}" srcOrd="0" destOrd="4" presId="urn:microsoft.com/office/officeart/2005/8/layout/list1"/>
    <dgm:cxn modelId="{9A6A7AFB-768A-4700-86E4-48AB47FB929E}" type="presOf" srcId="{CE7BC3AA-0AD5-45EF-9C3F-DC24187ECE49}" destId="{5ED9278D-2FE1-4C55-BFD1-2EB3F6592701}" srcOrd="0" destOrd="1" presId="urn:microsoft.com/office/officeart/2005/8/layout/list1"/>
    <dgm:cxn modelId="{AA2753D8-3BB0-494B-AE29-5116AF98463E}" srcId="{5993BF7B-1A83-4444-B3B4-A392059FBABF}" destId="{9860BCED-3205-4087-9710-AB651B25D3D7}" srcOrd="1" destOrd="0" parTransId="{41DF6D86-A017-4C23-AB54-7BCDF53C27EB}" sibTransId="{928DBE48-C87E-46AE-9679-E58E6A131E28}"/>
    <dgm:cxn modelId="{3B96A29B-D3D9-47A9-A39F-492DA502D23E}" srcId="{5993BF7B-1A83-4444-B3B4-A392059FBABF}" destId="{C630F38B-7079-428E-8172-E9E9C8654A1C}" srcOrd="4" destOrd="0" parTransId="{F363118A-3D84-4405-AA8B-FB36D202897C}" sibTransId="{A65A6A6B-F3FA-4D50-A750-6F7378881B87}"/>
    <dgm:cxn modelId="{E96D43D8-1750-4EDE-BAC9-6AE1C2F28262}" type="presParOf" srcId="{D8F889F7-8A75-423A-8BB3-4065016F6A1A}" destId="{9992EDC9-FEFC-404D-8C63-A06897DB2EC9}" srcOrd="0" destOrd="0" presId="urn:microsoft.com/office/officeart/2005/8/layout/list1"/>
    <dgm:cxn modelId="{0B272FBC-AE7E-46BF-BC4A-A433CF9E54AD}" type="presParOf" srcId="{9992EDC9-FEFC-404D-8C63-A06897DB2EC9}" destId="{7829DF13-C490-4A10-8AB3-99B4A6C96F0F}" srcOrd="0" destOrd="0" presId="urn:microsoft.com/office/officeart/2005/8/layout/list1"/>
    <dgm:cxn modelId="{1CBFD805-D8F5-4DE8-BC7A-EA5D11EF2638}" type="presParOf" srcId="{9992EDC9-FEFC-404D-8C63-A06897DB2EC9}" destId="{088BD04A-CC27-4884-84F5-37C02FFCD5CA}" srcOrd="1" destOrd="0" presId="urn:microsoft.com/office/officeart/2005/8/layout/list1"/>
    <dgm:cxn modelId="{37255DA8-5620-4EE2-B627-63405176A545}" type="presParOf" srcId="{D8F889F7-8A75-423A-8BB3-4065016F6A1A}" destId="{678D51F0-A3FA-4A19-AC78-0E08FF617591}" srcOrd="1" destOrd="0" presId="urn:microsoft.com/office/officeart/2005/8/layout/list1"/>
    <dgm:cxn modelId="{0600E46C-C40C-4A9A-A8D2-ACED1A35735E}" type="presParOf" srcId="{D8F889F7-8A75-423A-8BB3-4065016F6A1A}" destId="{5ED9278D-2FE1-4C55-BFD1-2EB3F6592701}" srcOrd="2" destOrd="0" presId="urn:microsoft.com/office/officeart/2005/8/layout/list1"/>
    <dgm:cxn modelId="{C5BA30E7-027E-452B-B914-279E47A615CF}" type="presParOf" srcId="{D8F889F7-8A75-423A-8BB3-4065016F6A1A}" destId="{86A56802-B9AB-4536-8947-F610B39AC9AD}" srcOrd="3" destOrd="0" presId="urn:microsoft.com/office/officeart/2005/8/layout/list1"/>
    <dgm:cxn modelId="{FAA2B95D-378F-46E1-BA01-74F5728B4BD5}" type="presParOf" srcId="{D8F889F7-8A75-423A-8BB3-4065016F6A1A}" destId="{8FE9C8E2-6303-441B-BEFF-23686DE4B02C}" srcOrd="4" destOrd="0" presId="urn:microsoft.com/office/officeart/2005/8/layout/list1"/>
    <dgm:cxn modelId="{A040C887-18CC-44CE-81EE-0C4E100FA933}" type="presParOf" srcId="{8FE9C8E2-6303-441B-BEFF-23686DE4B02C}" destId="{2522957B-BE7D-4E3D-84C6-8AD61FCD8F58}" srcOrd="0" destOrd="0" presId="urn:microsoft.com/office/officeart/2005/8/layout/list1"/>
    <dgm:cxn modelId="{49C0C417-AC54-4CE8-9C3C-DC54A413F6B3}" type="presParOf" srcId="{8FE9C8E2-6303-441B-BEFF-23686DE4B02C}" destId="{8849D664-9619-4F5A-981A-52EFF7D65CE1}" srcOrd="1" destOrd="0" presId="urn:microsoft.com/office/officeart/2005/8/layout/list1"/>
    <dgm:cxn modelId="{D975C7E7-09CF-407F-9F5F-B606E6DC2556}" type="presParOf" srcId="{D8F889F7-8A75-423A-8BB3-4065016F6A1A}" destId="{C3ADF81E-A5F9-45E8-80CE-4EAA8476EC94}" srcOrd="5" destOrd="0" presId="urn:microsoft.com/office/officeart/2005/8/layout/list1"/>
    <dgm:cxn modelId="{1DFEC8D5-32B9-48D1-9D1C-212E5421DC74}" type="presParOf" srcId="{D8F889F7-8A75-423A-8BB3-4065016F6A1A}" destId="{B5963A4C-B419-46F6-BC6B-FE9790675292}" srcOrd="6" destOrd="0" presId="urn:microsoft.com/office/officeart/2005/8/layout/list1"/>
    <dgm:cxn modelId="{77B832D1-EEF7-456D-8A16-CC644001CB96}" type="presParOf" srcId="{D8F889F7-8A75-423A-8BB3-4065016F6A1A}" destId="{B6156891-BEAF-4F92-8B54-F68843D79742}" srcOrd="7" destOrd="0" presId="urn:microsoft.com/office/officeart/2005/8/layout/list1"/>
    <dgm:cxn modelId="{7878F862-3CC6-4517-B7DB-CACC26AB5D80}" type="presParOf" srcId="{D8F889F7-8A75-423A-8BB3-4065016F6A1A}" destId="{18833532-7EAB-4BFA-A5DB-E9E957E75521}" srcOrd="8" destOrd="0" presId="urn:microsoft.com/office/officeart/2005/8/layout/list1"/>
    <dgm:cxn modelId="{E84AC3B1-E025-41FB-84DB-ACE915B1DFDE}" type="presParOf" srcId="{18833532-7EAB-4BFA-A5DB-E9E957E75521}" destId="{2C94F98E-B0CE-40C1-AE78-0E9978757F64}" srcOrd="0" destOrd="0" presId="urn:microsoft.com/office/officeart/2005/8/layout/list1"/>
    <dgm:cxn modelId="{ADB39DDD-8EDC-41CF-AE02-12A8414A42EA}" type="presParOf" srcId="{18833532-7EAB-4BFA-A5DB-E9E957E75521}" destId="{90E80E2E-FB16-46BC-8E75-551AF21F7554}" srcOrd="1" destOrd="0" presId="urn:microsoft.com/office/officeart/2005/8/layout/list1"/>
    <dgm:cxn modelId="{69AFD98A-B587-4B7E-B6CC-A596E1A8D597}" type="presParOf" srcId="{D8F889F7-8A75-423A-8BB3-4065016F6A1A}" destId="{9B205B32-9B08-4D49-8E2F-89A7DFB2C43D}" srcOrd="9" destOrd="0" presId="urn:microsoft.com/office/officeart/2005/8/layout/list1"/>
    <dgm:cxn modelId="{ECE6EF5D-84F3-4C07-81F1-C98061DA8DBC}" type="presParOf" srcId="{D8F889F7-8A75-423A-8BB3-4065016F6A1A}" destId="{6AB4AFA3-FF10-4647-AD25-0332AE6BFC5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6953591-8CE7-4081-B7B9-4D477D18679C}" type="doc">
      <dgm:prSet loTypeId="urn:microsoft.com/office/officeart/2005/8/layout/list1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it-IT"/>
        </a:p>
      </dgm:t>
    </dgm:pt>
    <dgm:pt modelId="{B90996F4-600C-44DB-8A79-069409803EE1}">
      <dgm:prSet phldrT="[Testo]"/>
      <dgm:spPr>
        <a:solidFill>
          <a:srgbClr val="00B050"/>
        </a:solidFill>
        <a:ln>
          <a:solidFill>
            <a:srgbClr val="92D050"/>
          </a:solidFill>
        </a:ln>
      </dgm:spPr>
      <dgm:t>
        <a:bodyPr/>
        <a:lstStyle/>
        <a:p>
          <a:r>
            <a:rPr lang="it-IT" dirty="0" smtClean="0"/>
            <a:t>SOCIALI</a:t>
          </a:r>
          <a:endParaRPr lang="it-IT" dirty="0"/>
        </a:p>
      </dgm:t>
    </dgm:pt>
    <dgm:pt modelId="{DE7B43D1-5E55-4E1F-BE70-42B4D31C5866}" type="parTrans" cxnId="{0AFC3271-2501-42C5-A0A5-F88FCDFCC0B9}">
      <dgm:prSet/>
      <dgm:spPr/>
      <dgm:t>
        <a:bodyPr/>
        <a:lstStyle/>
        <a:p>
          <a:endParaRPr lang="it-IT"/>
        </a:p>
      </dgm:t>
    </dgm:pt>
    <dgm:pt modelId="{375CE2D5-0042-4F43-8CEE-9786952D6D22}" type="sibTrans" cxnId="{0AFC3271-2501-42C5-A0A5-F88FCDFCC0B9}">
      <dgm:prSet/>
      <dgm:spPr/>
      <dgm:t>
        <a:bodyPr/>
        <a:lstStyle/>
        <a:p>
          <a:endParaRPr lang="it-IT"/>
        </a:p>
      </dgm:t>
    </dgm:pt>
    <dgm:pt modelId="{099DD8D3-2048-470C-8B9A-F3F49730728A}">
      <dgm:prSet/>
      <dgm:spPr/>
      <dgm:t>
        <a:bodyPr/>
        <a:lstStyle/>
        <a:p>
          <a:pPr rtl="0"/>
          <a:r>
            <a:rPr lang="it-IT" b="0" dirty="0" smtClean="0">
              <a:solidFill>
                <a:schemeClr val="tx1"/>
              </a:solidFill>
            </a:rPr>
            <a:t>Recuperare la socialità</a:t>
          </a:r>
          <a:endParaRPr lang="it-IT" b="0" dirty="0">
            <a:solidFill>
              <a:schemeClr val="tx1"/>
            </a:solidFill>
          </a:endParaRPr>
        </a:p>
      </dgm:t>
    </dgm:pt>
    <dgm:pt modelId="{F5FA46EE-9A27-450E-83D9-720572C8517E}" type="parTrans" cxnId="{F3E3EFF3-C144-4FEA-9124-4F61EC490AB9}">
      <dgm:prSet/>
      <dgm:spPr/>
      <dgm:t>
        <a:bodyPr/>
        <a:lstStyle/>
        <a:p>
          <a:endParaRPr lang="it-IT"/>
        </a:p>
      </dgm:t>
    </dgm:pt>
    <dgm:pt modelId="{3A0141B7-95AF-4113-99E8-4DAC1255EB6C}" type="sibTrans" cxnId="{F3E3EFF3-C144-4FEA-9124-4F61EC490AB9}">
      <dgm:prSet/>
      <dgm:spPr/>
      <dgm:t>
        <a:bodyPr/>
        <a:lstStyle/>
        <a:p>
          <a:endParaRPr lang="it-IT"/>
        </a:p>
      </dgm:t>
    </dgm:pt>
    <dgm:pt modelId="{84B20277-A080-498A-A61B-991F7CAFFA54}">
      <dgm:prSet phldrT="[Testo]"/>
      <dgm:spPr>
        <a:solidFill>
          <a:srgbClr val="00B0F0"/>
        </a:solidFill>
      </dgm:spPr>
      <dgm:t>
        <a:bodyPr/>
        <a:lstStyle/>
        <a:p>
          <a:r>
            <a:rPr lang="it-IT" dirty="0" smtClean="0"/>
            <a:t>AMBIENTALI</a:t>
          </a:r>
          <a:endParaRPr lang="it-IT" dirty="0"/>
        </a:p>
      </dgm:t>
    </dgm:pt>
    <dgm:pt modelId="{32FE639E-31B2-4856-9670-A9CB7DA1CB73}" type="parTrans" cxnId="{33FB492E-1853-43C0-9E6E-62F8FB1A5DF3}">
      <dgm:prSet/>
      <dgm:spPr/>
      <dgm:t>
        <a:bodyPr/>
        <a:lstStyle/>
        <a:p>
          <a:endParaRPr lang="it-IT"/>
        </a:p>
      </dgm:t>
    </dgm:pt>
    <dgm:pt modelId="{35060264-89F8-43BA-BC65-9A6EF157DAE0}" type="sibTrans" cxnId="{33FB492E-1853-43C0-9E6E-62F8FB1A5DF3}">
      <dgm:prSet/>
      <dgm:spPr/>
      <dgm:t>
        <a:bodyPr/>
        <a:lstStyle/>
        <a:p>
          <a:endParaRPr lang="it-IT"/>
        </a:p>
      </dgm:t>
    </dgm:pt>
    <dgm:pt modelId="{568FACB4-7C1F-4285-9D5C-54114DE6B6C8}">
      <dgm:prSet phldrT="[Testo]"/>
      <dgm:spPr/>
      <dgm:t>
        <a:bodyPr/>
        <a:lstStyle/>
        <a:p>
          <a:r>
            <a:rPr lang="it-IT" b="0" i="0" dirty="0" smtClean="0">
              <a:solidFill>
                <a:schemeClr val="tx1"/>
              </a:solidFill>
            </a:rPr>
            <a:t>Conoscere la bioeconomia</a:t>
          </a:r>
          <a:endParaRPr lang="it-IT" dirty="0">
            <a:solidFill>
              <a:schemeClr val="tx1"/>
            </a:solidFill>
          </a:endParaRPr>
        </a:p>
      </dgm:t>
    </dgm:pt>
    <dgm:pt modelId="{EB29E002-D9A3-44A5-AB31-7A698A3FB5B1}" type="parTrans" cxnId="{F4CFB57F-1A5C-4897-ABDB-5951C7B5EB63}">
      <dgm:prSet/>
      <dgm:spPr/>
      <dgm:t>
        <a:bodyPr/>
        <a:lstStyle/>
        <a:p>
          <a:endParaRPr lang="it-IT"/>
        </a:p>
      </dgm:t>
    </dgm:pt>
    <dgm:pt modelId="{3A6DA9E1-1920-43FE-A38E-503A02C42A4F}" type="sibTrans" cxnId="{F4CFB57F-1A5C-4897-ABDB-5951C7B5EB63}">
      <dgm:prSet/>
      <dgm:spPr/>
      <dgm:t>
        <a:bodyPr/>
        <a:lstStyle/>
        <a:p>
          <a:endParaRPr lang="it-IT"/>
        </a:p>
      </dgm:t>
    </dgm:pt>
    <dgm:pt modelId="{5993BF7B-1A83-4444-B3B4-A392059FBABF}">
      <dgm:prSet phldrT="[Testo]"/>
      <dgm:spPr>
        <a:solidFill>
          <a:srgbClr val="FFC000"/>
        </a:solidFill>
      </dgm:spPr>
      <dgm:t>
        <a:bodyPr/>
        <a:lstStyle/>
        <a:p>
          <a:r>
            <a:rPr lang="it-IT" dirty="0" smtClean="0"/>
            <a:t>ECONOMICI</a:t>
          </a:r>
          <a:endParaRPr lang="it-IT" dirty="0"/>
        </a:p>
      </dgm:t>
    </dgm:pt>
    <dgm:pt modelId="{41C170CC-E933-4437-8639-4DE2B6A02969}" type="parTrans" cxnId="{A50F83B3-3362-4B19-BF9D-4F51CCBA6AE6}">
      <dgm:prSet/>
      <dgm:spPr/>
      <dgm:t>
        <a:bodyPr/>
        <a:lstStyle/>
        <a:p>
          <a:endParaRPr lang="it-IT"/>
        </a:p>
      </dgm:t>
    </dgm:pt>
    <dgm:pt modelId="{45605C30-AE6D-4BC6-A617-1109C80174FF}" type="sibTrans" cxnId="{A50F83B3-3362-4B19-BF9D-4F51CCBA6AE6}">
      <dgm:prSet/>
      <dgm:spPr/>
      <dgm:t>
        <a:bodyPr/>
        <a:lstStyle/>
        <a:p>
          <a:endParaRPr lang="it-IT"/>
        </a:p>
      </dgm:t>
    </dgm:pt>
    <dgm:pt modelId="{B9EF206F-8D56-4B98-BDAA-DA2BA99B5576}">
      <dgm:prSet phldrT="[Testo]"/>
      <dgm:spPr/>
      <dgm:t>
        <a:bodyPr/>
        <a:lstStyle/>
        <a:p>
          <a:r>
            <a:rPr lang="it-IT" b="0" i="0" dirty="0" smtClean="0">
              <a:solidFill>
                <a:schemeClr val="tx1"/>
              </a:solidFill>
            </a:rPr>
            <a:t>Maturare la consapevolezza del legame imprescindibile fra le persone e la CASA COMUNE</a:t>
          </a:r>
          <a:endParaRPr lang="it-IT" dirty="0">
            <a:solidFill>
              <a:schemeClr val="tx1"/>
            </a:solidFill>
          </a:endParaRPr>
        </a:p>
      </dgm:t>
    </dgm:pt>
    <dgm:pt modelId="{666AA124-25A7-425E-A507-19FC1611C18D}" type="parTrans" cxnId="{12B4A974-9D77-4830-804A-716C2B19483B}">
      <dgm:prSet/>
      <dgm:spPr/>
      <dgm:t>
        <a:bodyPr/>
        <a:lstStyle/>
        <a:p>
          <a:endParaRPr lang="it-IT"/>
        </a:p>
      </dgm:t>
    </dgm:pt>
    <dgm:pt modelId="{2B1A40E1-3062-488C-8B98-C6C4CEA0659D}" type="sibTrans" cxnId="{12B4A974-9D77-4830-804A-716C2B19483B}">
      <dgm:prSet/>
      <dgm:spPr/>
      <dgm:t>
        <a:bodyPr/>
        <a:lstStyle/>
        <a:p>
          <a:endParaRPr lang="it-IT"/>
        </a:p>
      </dgm:t>
    </dgm:pt>
    <dgm:pt modelId="{CE7BC3AA-0AD5-45EF-9C3F-DC24187ECE49}">
      <dgm:prSet/>
      <dgm:spPr/>
      <dgm:t>
        <a:bodyPr/>
        <a:lstStyle/>
        <a:p>
          <a:pPr rtl="0"/>
          <a:r>
            <a:rPr lang="it-IT" dirty="0" smtClean="0">
              <a:solidFill>
                <a:schemeClr val="tx1"/>
              </a:solidFill>
            </a:rPr>
            <a:t>Superare il pensiero antropocentrico</a:t>
          </a:r>
          <a:endParaRPr lang="it-IT" dirty="0">
            <a:solidFill>
              <a:schemeClr val="tx1"/>
            </a:solidFill>
          </a:endParaRPr>
        </a:p>
      </dgm:t>
    </dgm:pt>
    <dgm:pt modelId="{CB446D48-0B46-46DB-87A3-D6D64B109D83}" type="parTrans" cxnId="{A1963913-A521-4ED4-88BC-C7DEB92CD8F3}">
      <dgm:prSet/>
      <dgm:spPr/>
      <dgm:t>
        <a:bodyPr/>
        <a:lstStyle/>
        <a:p>
          <a:endParaRPr lang="it-IT"/>
        </a:p>
      </dgm:t>
    </dgm:pt>
    <dgm:pt modelId="{CDB99121-F008-443D-BE72-2EF30CE34F90}" type="sibTrans" cxnId="{A1963913-A521-4ED4-88BC-C7DEB92CD8F3}">
      <dgm:prSet/>
      <dgm:spPr/>
      <dgm:t>
        <a:bodyPr/>
        <a:lstStyle/>
        <a:p>
          <a:endParaRPr lang="it-IT"/>
        </a:p>
      </dgm:t>
    </dgm:pt>
    <dgm:pt modelId="{23AB710F-CB34-4A26-9151-C5175DE9D426}">
      <dgm:prSet/>
      <dgm:spPr/>
      <dgm:t>
        <a:bodyPr/>
        <a:lstStyle/>
        <a:p>
          <a:pPr rtl="0"/>
          <a:r>
            <a:rPr lang="it-IT" dirty="0" smtClean="0">
              <a:solidFill>
                <a:schemeClr val="tx1"/>
              </a:solidFill>
            </a:rPr>
            <a:t>Maturare la consapevolezza del legame fra solidarietà ed ecologia</a:t>
          </a:r>
          <a:endParaRPr lang="it-IT" dirty="0">
            <a:solidFill>
              <a:schemeClr val="tx1"/>
            </a:solidFill>
          </a:endParaRPr>
        </a:p>
      </dgm:t>
    </dgm:pt>
    <dgm:pt modelId="{BAF88C2A-3F59-4688-BBD5-A18962B0327B}" type="parTrans" cxnId="{FC23887E-91FD-4FA6-8BF2-B503C3E3C75E}">
      <dgm:prSet/>
      <dgm:spPr/>
      <dgm:t>
        <a:bodyPr/>
        <a:lstStyle/>
        <a:p>
          <a:endParaRPr lang="it-IT"/>
        </a:p>
      </dgm:t>
    </dgm:pt>
    <dgm:pt modelId="{75F219D1-5F4C-4672-8FD2-5BA36895BE1E}" type="sibTrans" cxnId="{FC23887E-91FD-4FA6-8BF2-B503C3E3C75E}">
      <dgm:prSet/>
      <dgm:spPr/>
      <dgm:t>
        <a:bodyPr/>
        <a:lstStyle/>
        <a:p>
          <a:endParaRPr lang="it-IT"/>
        </a:p>
      </dgm:t>
    </dgm:pt>
    <dgm:pt modelId="{6AE7CF5B-74FE-4259-822D-FFD892A8DFFD}">
      <dgm:prSet/>
      <dgm:spPr/>
      <dgm:t>
        <a:bodyPr/>
        <a:lstStyle/>
        <a:p>
          <a:pPr rtl="0"/>
          <a:r>
            <a:rPr lang="it-IT" dirty="0" smtClean="0">
              <a:solidFill>
                <a:schemeClr val="tx1"/>
              </a:solidFill>
            </a:rPr>
            <a:t>Abbandonare la cultura dello scarto</a:t>
          </a:r>
          <a:endParaRPr lang="it-IT" dirty="0">
            <a:solidFill>
              <a:schemeClr val="tx1"/>
            </a:solidFill>
          </a:endParaRPr>
        </a:p>
      </dgm:t>
    </dgm:pt>
    <dgm:pt modelId="{80E27150-D8C7-4D71-8B73-364684B535D2}" type="parTrans" cxnId="{BAE93CF1-CBB7-4B72-B306-C3594BD3105A}">
      <dgm:prSet/>
      <dgm:spPr/>
      <dgm:t>
        <a:bodyPr/>
        <a:lstStyle/>
        <a:p>
          <a:endParaRPr lang="it-IT"/>
        </a:p>
      </dgm:t>
    </dgm:pt>
    <dgm:pt modelId="{79BE59D4-D1D6-429B-ABB7-4F3BEA250612}" type="sibTrans" cxnId="{BAE93CF1-CBB7-4B72-B306-C3594BD3105A}">
      <dgm:prSet/>
      <dgm:spPr/>
      <dgm:t>
        <a:bodyPr/>
        <a:lstStyle/>
        <a:p>
          <a:endParaRPr lang="it-IT"/>
        </a:p>
      </dgm:t>
    </dgm:pt>
    <dgm:pt modelId="{E04FE697-C5D1-475F-A2F1-14F2EDD80AC1}">
      <dgm:prSet/>
      <dgm:spPr/>
      <dgm:t>
        <a:bodyPr/>
        <a:lstStyle/>
        <a:p>
          <a:pPr rtl="0"/>
          <a:r>
            <a:rPr lang="it-IT" dirty="0" smtClean="0">
              <a:solidFill>
                <a:schemeClr val="tx1"/>
              </a:solidFill>
            </a:rPr>
            <a:t>Maturare il diritto all’accesso dei beni comuni</a:t>
          </a:r>
          <a:endParaRPr lang="it-IT" dirty="0">
            <a:solidFill>
              <a:schemeClr val="tx1"/>
            </a:solidFill>
          </a:endParaRPr>
        </a:p>
      </dgm:t>
    </dgm:pt>
    <dgm:pt modelId="{F850E586-120F-4CEF-9F87-C46355E83501}" type="parTrans" cxnId="{2551CB30-25A6-4AF1-9F81-DB799DA6B647}">
      <dgm:prSet/>
      <dgm:spPr/>
      <dgm:t>
        <a:bodyPr/>
        <a:lstStyle/>
        <a:p>
          <a:endParaRPr lang="it-IT"/>
        </a:p>
      </dgm:t>
    </dgm:pt>
    <dgm:pt modelId="{57DCBDA5-F853-43E5-833A-06C4E304337A}" type="sibTrans" cxnId="{2551CB30-25A6-4AF1-9F81-DB799DA6B647}">
      <dgm:prSet/>
      <dgm:spPr/>
      <dgm:t>
        <a:bodyPr/>
        <a:lstStyle/>
        <a:p>
          <a:endParaRPr lang="it-IT"/>
        </a:p>
      </dgm:t>
    </dgm:pt>
    <dgm:pt modelId="{9860BCED-3205-4087-9710-AB651B25D3D7}">
      <dgm:prSet/>
      <dgm:spPr/>
      <dgm:t>
        <a:bodyPr/>
        <a:lstStyle/>
        <a:p>
          <a:r>
            <a:rPr lang="it-IT" b="0" i="0" dirty="0" smtClean="0">
              <a:solidFill>
                <a:schemeClr val="tx1"/>
              </a:solidFill>
            </a:rPr>
            <a:t>Conoscere il sistema dell’economia circolare</a:t>
          </a:r>
          <a:endParaRPr lang="it-IT" b="0" i="0" dirty="0">
            <a:solidFill>
              <a:schemeClr val="tx1"/>
            </a:solidFill>
          </a:endParaRPr>
        </a:p>
      </dgm:t>
    </dgm:pt>
    <dgm:pt modelId="{41DF6D86-A017-4C23-AB54-7BCDF53C27EB}" type="parTrans" cxnId="{AA2753D8-3BB0-494B-AE29-5116AF98463E}">
      <dgm:prSet/>
      <dgm:spPr/>
      <dgm:t>
        <a:bodyPr/>
        <a:lstStyle/>
        <a:p>
          <a:endParaRPr lang="it-IT"/>
        </a:p>
      </dgm:t>
    </dgm:pt>
    <dgm:pt modelId="{928DBE48-C87E-46AE-9679-E58E6A131E28}" type="sibTrans" cxnId="{AA2753D8-3BB0-494B-AE29-5116AF98463E}">
      <dgm:prSet/>
      <dgm:spPr/>
      <dgm:t>
        <a:bodyPr/>
        <a:lstStyle/>
        <a:p>
          <a:endParaRPr lang="it-IT"/>
        </a:p>
      </dgm:t>
    </dgm:pt>
    <dgm:pt modelId="{C172CE49-10F0-4313-9D39-28425E4AAD02}">
      <dgm:prSet/>
      <dgm:spPr/>
      <dgm:t>
        <a:bodyPr/>
        <a:lstStyle/>
        <a:p>
          <a:r>
            <a:rPr lang="it-IT" b="0" i="0" dirty="0" smtClean="0">
              <a:solidFill>
                <a:schemeClr val="tx1"/>
              </a:solidFill>
            </a:rPr>
            <a:t>Acquisire la consapevolezza che gli sconvolgimenti climatici sono anche un problema economico</a:t>
          </a:r>
          <a:endParaRPr lang="it-IT" b="0" i="0" dirty="0">
            <a:solidFill>
              <a:schemeClr val="tx1"/>
            </a:solidFill>
          </a:endParaRPr>
        </a:p>
      </dgm:t>
    </dgm:pt>
    <dgm:pt modelId="{95F3D128-9751-4F6F-A893-8735F94C4D32}" type="parTrans" cxnId="{8BEE2A73-D3E5-4508-9DB2-757CD40D8258}">
      <dgm:prSet/>
      <dgm:spPr/>
      <dgm:t>
        <a:bodyPr/>
        <a:lstStyle/>
        <a:p>
          <a:endParaRPr lang="it-IT"/>
        </a:p>
      </dgm:t>
    </dgm:pt>
    <dgm:pt modelId="{A0F52D00-997A-4F54-A517-434C280BEB99}" type="sibTrans" cxnId="{8BEE2A73-D3E5-4508-9DB2-757CD40D8258}">
      <dgm:prSet/>
      <dgm:spPr/>
      <dgm:t>
        <a:bodyPr/>
        <a:lstStyle/>
        <a:p>
          <a:endParaRPr lang="it-IT"/>
        </a:p>
      </dgm:t>
    </dgm:pt>
    <dgm:pt modelId="{7B2F9535-58F5-4DB6-9CA0-166680760CA0}">
      <dgm:prSet/>
      <dgm:spPr/>
      <dgm:t>
        <a:bodyPr/>
        <a:lstStyle/>
        <a:p>
          <a:r>
            <a:rPr lang="it-IT" b="0" i="0" dirty="0" smtClean="0">
              <a:solidFill>
                <a:schemeClr val="tx1"/>
              </a:solidFill>
            </a:rPr>
            <a:t>Imparare a costruire i mestieri e le imprese del futuro a zero emissioni, circolari e rigenerative</a:t>
          </a:r>
          <a:endParaRPr lang="it-IT" b="0" i="0" dirty="0">
            <a:solidFill>
              <a:schemeClr val="tx1"/>
            </a:solidFill>
          </a:endParaRPr>
        </a:p>
      </dgm:t>
    </dgm:pt>
    <dgm:pt modelId="{2BA84675-934E-43F1-A1F0-658E2A87AF37}" type="parTrans" cxnId="{8248EB67-9F95-49DD-8DA0-65D885A6EE21}">
      <dgm:prSet/>
      <dgm:spPr/>
      <dgm:t>
        <a:bodyPr/>
        <a:lstStyle/>
        <a:p>
          <a:endParaRPr lang="it-IT"/>
        </a:p>
      </dgm:t>
    </dgm:pt>
    <dgm:pt modelId="{A10773C1-3EB7-44AA-A304-15942267DF3F}" type="sibTrans" cxnId="{8248EB67-9F95-49DD-8DA0-65D885A6EE21}">
      <dgm:prSet/>
      <dgm:spPr/>
      <dgm:t>
        <a:bodyPr/>
        <a:lstStyle/>
        <a:p>
          <a:endParaRPr lang="it-IT"/>
        </a:p>
      </dgm:t>
    </dgm:pt>
    <dgm:pt modelId="{C630F38B-7079-428E-8172-E9E9C8654A1C}">
      <dgm:prSet/>
      <dgm:spPr/>
      <dgm:t>
        <a:bodyPr/>
        <a:lstStyle/>
        <a:p>
          <a:r>
            <a:rPr lang="it-IT" b="0" i="0" dirty="0" smtClean="0">
              <a:solidFill>
                <a:schemeClr val="tx1"/>
              </a:solidFill>
            </a:rPr>
            <a:t>Acquisire competenze green</a:t>
          </a:r>
          <a:endParaRPr lang="it-IT" b="0" i="0" dirty="0">
            <a:solidFill>
              <a:schemeClr val="tx1"/>
            </a:solidFill>
          </a:endParaRPr>
        </a:p>
      </dgm:t>
    </dgm:pt>
    <dgm:pt modelId="{F363118A-3D84-4405-AA8B-FB36D202897C}" type="parTrans" cxnId="{3B96A29B-D3D9-47A9-A39F-492DA502D23E}">
      <dgm:prSet/>
      <dgm:spPr/>
      <dgm:t>
        <a:bodyPr/>
        <a:lstStyle/>
        <a:p>
          <a:endParaRPr lang="it-IT"/>
        </a:p>
      </dgm:t>
    </dgm:pt>
    <dgm:pt modelId="{A65A6A6B-F3FA-4D50-A750-6F7378881B87}" type="sibTrans" cxnId="{3B96A29B-D3D9-47A9-A39F-492DA502D23E}">
      <dgm:prSet/>
      <dgm:spPr/>
      <dgm:t>
        <a:bodyPr/>
        <a:lstStyle/>
        <a:p>
          <a:endParaRPr lang="it-IT"/>
        </a:p>
      </dgm:t>
    </dgm:pt>
    <dgm:pt modelId="{18B930B4-0CAF-4346-90FB-560A40F87A94}">
      <dgm:prSet/>
      <dgm:spPr/>
      <dgm:t>
        <a:bodyPr/>
        <a:lstStyle/>
        <a:p>
          <a:r>
            <a:rPr lang="it-IT" b="0" i="0" dirty="0" smtClean="0">
              <a:solidFill>
                <a:schemeClr val="tx1"/>
              </a:solidFill>
            </a:rPr>
            <a:t>Maturare la consapevolezza dei diritti ecologici di tutti gli esseri viventi</a:t>
          </a:r>
          <a:endParaRPr lang="it-IT" b="0" i="0" dirty="0">
            <a:solidFill>
              <a:schemeClr val="tx1"/>
            </a:solidFill>
          </a:endParaRPr>
        </a:p>
      </dgm:t>
    </dgm:pt>
    <dgm:pt modelId="{611061CE-8A38-4AC5-841E-422CB75A9687}" type="parTrans" cxnId="{4732CEA7-B77F-403C-9C06-519D76AD3862}">
      <dgm:prSet/>
      <dgm:spPr/>
      <dgm:t>
        <a:bodyPr/>
        <a:lstStyle/>
        <a:p>
          <a:endParaRPr lang="it-IT"/>
        </a:p>
      </dgm:t>
    </dgm:pt>
    <dgm:pt modelId="{5A606EFF-3596-401C-B381-23C4E684BAE6}" type="sibTrans" cxnId="{4732CEA7-B77F-403C-9C06-519D76AD3862}">
      <dgm:prSet/>
      <dgm:spPr/>
      <dgm:t>
        <a:bodyPr/>
        <a:lstStyle/>
        <a:p>
          <a:endParaRPr lang="it-IT"/>
        </a:p>
      </dgm:t>
    </dgm:pt>
    <dgm:pt modelId="{059595BA-676A-4478-B61B-C5FAC9FA9FCD}">
      <dgm:prSet/>
      <dgm:spPr/>
      <dgm:t>
        <a:bodyPr/>
        <a:lstStyle/>
        <a:p>
          <a:r>
            <a:rPr lang="it-IT" b="0" i="0" dirty="0" smtClean="0">
              <a:solidFill>
                <a:schemeClr val="tx1"/>
              </a:solidFill>
            </a:rPr>
            <a:t>Diventare consapevoli che i problemi ambientali vanno affrontati in modo sistemico</a:t>
          </a:r>
          <a:endParaRPr lang="it-IT" b="0" i="0" dirty="0">
            <a:solidFill>
              <a:schemeClr val="tx1"/>
            </a:solidFill>
          </a:endParaRPr>
        </a:p>
      </dgm:t>
    </dgm:pt>
    <dgm:pt modelId="{8728DF92-04BA-4938-AC7E-4313056A87FD}" type="parTrans" cxnId="{D9CCB836-FBDB-42E0-A605-C5C779A3F4C3}">
      <dgm:prSet/>
      <dgm:spPr/>
      <dgm:t>
        <a:bodyPr/>
        <a:lstStyle/>
        <a:p>
          <a:endParaRPr lang="it-IT"/>
        </a:p>
      </dgm:t>
    </dgm:pt>
    <dgm:pt modelId="{AE47EF86-89B8-4911-AAC0-F25A04AD3205}" type="sibTrans" cxnId="{D9CCB836-FBDB-42E0-A605-C5C779A3F4C3}">
      <dgm:prSet/>
      <dgm:spPr/>
      <dgm:t>
        <a:bodyPr/>
        <a:lstStyle/>
        <a:p>
          <a:endParaRPr lang="it-IT"/>
        </a:p>
      </dgm:t>
    </dgm:pt>
    <dgm:pt modelId="{97F09A8F-CD7A-4854-B646-68DD4A021A7A}">
      <dgm:prSet/>
      <dgm:spPr/>
      <dgm:t>
        <a:bodyPr/>
        <a:lstStyle/>
        <a:p>
          <a:r>
            <a:rPr lang="it-IT" b="0" i="0" dirty="0" smtClean="0">
              <a:solidFill>
                <a:schemeClr val="tx1"/>
              </a:solidFill>
            </a:rPr>
            <a:t>Imparare a minimizzare gli impatti dell’azione dell’uomo sulla natura</a:t>
          </a:r>
          <a:endParaRPr lang="it-IT" b="0" i="0" dirty="0">
            <a:solidFill>
              <a:schemeClr val="tx1"/>
            </a:solidFill>
          </a:endParaRPr>
        </a:p>
      </dgm:t>
    </dgm:pt>
    <dgm:pt modelId="{D0BC907A-6A3D-4D77-98C7-C1365DFB564D}" type="parTrans" cxnId="{166600CF-5AD0-445A-B5C1-EB7213EC96B0}">
      <dgm:prSet/>
      <dgm:spPr/>
      <dgm:t>
        <a:bodyPr/>
        <a:lstStyle/>
        <a:p>
          <a:endParaRPr lang="it-IT"/>
        </a:p>
      </dgm:t>
    </dgm:pt>
    <dgm:pt modelId="{954117AA-2FEB-44E3-BBD4-F0E28E35FFE7}" type="sibTrans" cxnId="{166600CF-5AD0-445A-B5C1-EB7213EC96B0}">
      <dgm:prSet/>
      <dgm:spPr/>
      <dgm:t>
        <a:bodyPr/>
        <a:lstStyle/>
        <a:p>
          <a:endParaRPr lang="it-IT"/>
        </a:p>
      </dgm:t>
    </dgm:pt>
    <dgm:pt modelId="{B448E9A9-8B37-4560-B4DE-CD7EA98E333C}">
      <dgm:prSet/>
      <dgm:spPr/>
      <dgm:t>
        <a:bodyPr/>
        <a:lstStyle/>
        <a:p>
          <a:r>
            <a:rPr lang="it-IT" b="0" i="0" dirty="0" smtClean="0">
              <a:solidFill>
                <a:schemeClr val="tx1"/>
              </a:solidFill>
            </a:rPr>
            <a:t>Maturare la consapevolezza dell’importanza del suolo</a:t>
          </a:r>
          <a:endParaRPr lang="it-IT" b="0" i="0" dirty="0">
            <a:solidFill>
              <a:schemeClr val="tx1"/>
            </a:solidFill>
          </a:endParaRPr>
        </a:p>
      </dgm:t>
    </dgm:pt>
    <dgm:pt modelId="{0F06628D-14AB-4129-9F34-EC5EEA31AD5A}" type="parTrans" cxnId="{C75FEB0E-EDF8-46E0-9437-E1C6D6CA647C}">
      <dgm:prSet/>
      <dgm:spPr/>
      <dgm:t>
        <a:bodyPr/>
        <a:lstStyle/>
        <a:p>
          <a:endParaRPr lang="it-IT"/>
        </a:p>
      </dgm:t>
    </dgm:pt>
    <dgm:pt modelId="{A5B51506-FBA8-44FA-86C2-AF3DF06C73F2}" type="sibTrans" cxnId="{C75FEB0E-EDF8-46E0-9437-E1C6D6CA647C}">
      <dgm:prSet/>
      <dgm:spPr/>
      <dgm:t>
        <a:bodyPr/>
        <a:lstStyle/>
        <a:p>
          <a:endParaRPr lang="it-IT"/>
        </a:p>
      </dgm:t>
    </dgm:pt>
    <dgm:pt modelId="{D8F889F7-8A75-423A-8BB3-4065016F6A1A}" type="pres">
      <dgm:prSet presAssocID="{B6953591-8CE7-4081-B7B9-4D477D18679C}" presName="linear" presStyleCnt="0">
        <dgm:presLayoutVars>
          <dgm:dir/>
          <dgm:animLvl val="lvl"/>
          <dgm:resizeHandles val="exact"/>
        </dgm:presLayoutVars>
      </dgm:prSet>
      <dgm:spPr/>
    </dgm:pt>
    <dgm:pt modelId="{9992EDC9-FEFC-404D-8C63-A06897DB2EC9}" type="pres">
      <dgm:prSet presAssocID="{B90996F4-600C-44DB-8A79-069409803EE1}" presName="parentLin" presStyleCnt="0"/>
      <dgm:spPr/>
    </dgm:pt>
    <dgm:pt modelId="{7829DF13-C490-4A10-8AB3-99B4A6C96F0F}" type="pres">
      <dgm:prSet presAssocID="{B90996F4-600C-44DB-8A79-069409803EE1}" presName="parentLeftMargin" presStyleLbl="node1" presStyleIdx="0" presStyleCnt="3"/>
      <dgm:spPr/>
    </dgm:pt>
    <dgm:pt modelId="{088BD04A-CC27-4884-84F5-37C02FFCD5CA}" type="pres">
      <dgm:prSet presAssocID="{B90996F4-600C-44DB-8A79-069409803EE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78D51F0-A3FA-4A19-AC78-0E08FF617591}" type="pres">
      <dgm:prSet presAssocID="{B90996F4-600C-44DB-8A79-069409803EE1}" presName="negativeSpace" presStyleCnt="0"/>
      <dgm:spPr/>
    </dgm:pt>
    <dgm:pt modelId="{5ED9278D-2FE1-4C55-BFD1-2EB3F6592701}" type="pres">
      <dgm:prSet presAssocID="{B90996F4-600C-44DB-8A79-069409803EE1}" presName="childText" presStyleLbl="conFgAcc1" presStyleIdx="0" presStyleCnt="3">
        <dgm:presLayoutVars>
          <dgm:bulletEnabled val="1"/>
        </dgm:presLayoutVars>
      </dgm:prSet>
      <dgm:spPr/>
    </dgm:pt>
    <dgm:pt modelId="{86A56802-B9AB-4536-8947-F610B39AC9AD}" type="pres">
      <dgm:prSet presAssocID="{375CE2D5-0042-4F43-8CEE-9786952D6D22}" presName="spaceBetweenRectangles" presStyleCnt="0"/>
      <dgm:spPr/>
    </dgm:pt>
    <dgm:pt modelId="{8FE9C8E2-6303-441B-BEFF-23686DE4B02C}" type="pres">
      <dgm:prSet presAssocID="{84B20277-A080-498A-A61B-991F7CAFFA54}" presName="parentLin" presStyleCnt="0"/>
      <dgm:spPr/>
    </dgm:pt>
    <dgm:pt modelId="{2522957B-BE7D-4E3D-84C6-8AD61FCD8F58}" type="pres">
      <dgm:prSet presAssocID="{84B20277-A080-498A-A61B-991F7CAFFA54}" presName="parentLeftMargin" presStyleLbl="node1" presStyleIdx="0" presStyleCnt="3"/>
      <dgm:spPr/>
    </dgm:pt>
    <dgm:pt modelId="{8849D664-9619-4F5A-981A-52EFF7D65CE1}" type="pres">
      <dgm:prSet presAssocID="{84B20277-A080-498A-A61B-991F7CAFFA5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3ADF81E-A5F9-45E8-80CE-4EAA8476EC94}" type="pres">
      <dgm:prSet presAssocID="{84B20277-A080-498A-A61B-991F7CAFFA54}" presName="negativeSpace" presStyleCnt="0"/>
      <dgm:spPr/>
    </dgm:pt>
    <dgm:pt modelId="{B5963A4C-B419-46F6-BC6B-FE9790675292}" type="pres">
      <dgm:prSet presAssocID="{84B20277-A080-498A-A61B-991F7CAFFA54}" presName="childText" presStyleLbl="conFgAcc1" presStyleIdx="1" presStyleCnt="3" custLinFactNeighborX="867">
        <dgm:presLayoutVars>
          <dgm:bulletEnabled val="1"/>
        </dgm:presLayoutVars>
      </dgm:prSet>
      <dgm:spPr/>
    </dgm:pt>
    <dgm:pt modelId="{B6156891-BEAF-4F92-8B54-F68843D79742}" type="pres">
      <dgm:prSet presAssocID="{35060264-89F8-43BA-BC65-9A6EF157DAE0}" presName="spaceBetweenRectangles" presStyleCnt="0"/>
      <dgm:spPr/>
    </dgm:pt>
    <dgm:pt modelId="{18833532-7EAB-4BFA-A5DB-E9E957E75521}" type="pres">
      <dgm:prSet presAssocID="{5993BF7B-1A83-4444-B3B4-A392059FBABF}" presName="parentLin" presStyleCnt="0"/>
      <dgm:spPr/>
    </dgm:pt>
    <dgm:pt modelId="{2C94F98E-B0CE-40C1-AE78-0E9978757F64}" type="pres">
      <dgm:prSet presAssocID="{5993BF7B-1A83-4444-B3B4-A392059FBABF}" presName="parentLeftMargin" presStyleLbl="node1" presStyleIdx="1" presStyleCnt="3"/>
      <dgm:spPr/>
    </dgm:pt>
    <dgm:pt modelId="{90E80E2E-FB16-46BC-8E75-551AF21F7554}" type="pres">
      <dgm:prSet presAssocID="{5993BF7B-1A83-4444-B3B4-A392059FBABF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9B205B32-9B08-4D49-8E2F-89A7DFB2C43D}" type="pres">
      <dgm:prSet presAssocID="{5993BF7B-1A83-4444-B3B4-A392059FBABF}" presName="negativeSpace" presStyleCnt="0"/>
      <dgm:spPr/>
    </dgm:pt>
    <dgm:pt modelId="{6AB4AFA3-FF10-4647-AD25-0332AE6BFC53}" type="pres">
      <dgm:prSet presAssocID="{5993BF7B-1A83-4444-B3B4-A392059FBABF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8248EB67-9F95-49DD-8DA0-65D885A6EE21}" srcId="{5993BF7B-1A83-4444-B3B4-A392059FBABF}" destId="{7B2F9535-58F5-4DB6-9CA0-166680760CA0}" srcOrd="3" destOrd="0" parTransId="{2BA84675-934E-43F1-A1F0-658E2A87AF37}" sibTransId="{A10773C1-3EB7-44AA-A304-15942267DF3F}"/>
    <dgm:cxn modelId="{1699E589-6D08-4FE6-97E6-B906966D1E17}" type="presOf" srcId="{5993BF7B-1A83-4444-B3B4-A392059FBABF}" destId="{2C94F98E-B0CE-40C1-AE78-0E9978757F64}" srcOrd="0" destOrd="0" presId="urn:microsoft.com/office/officeart/2005/8/layout/list1"/>
    <dgm:cxn modelId="{D9CCB836-FBDB-42E0-A605-C5C779A3F4C3}" srcId="{84B20277-A080-498A-A61B-991F7CAFFA54}" destId="{059595BA-676A-4478-B61B-C5FAC9FA9FCD}" srcOrd="2" destOrd="0" parTransId="{8728DF92-04BA-4938-AC7E-4313056A87FD}" sibTransId="{AE47EF86-89B8-4911-AAC0-F25A04AD3205}"/>
    <dgm:cxn modelId="{C75FEB0E-EDF8-46E0-9437-E1C6D6CA647C}" srcId="{84B20277-A080-498A-A61B-991F7CAFFA54}" destId="{B448E9A9-8B37-4560-B4DE-CD7EA98E333C}" srcOrd="4" destOrd="0" parTransId="{0F06628D-14AB-4129-9F34-EC5EEA31AD5A}" sibTransId="{A5B51506-FBA8-44FA-86C2-AF3DF06C73F2}"/>
    <dgm:cxn modelId="{8B751A85-A2FC-4AAC-939B-0668187EBD1F}" type="presOf" srcId="{568FACB4-7C1F-4285-9D5C-54114DE6B6C8}" destId="{6AB4AFA3-FF10-4647-AD25-0332AE6BFC53}" srcOrd="0" destOrd="0" presId="urn:microsoft.com/office/officeart/2005/8/layout/list1"/>
    <dgm:cxn modelId="{33FB492E-1853-43C0-9E6E-62F8FB1A5DF3}" srcId="{B6953591-8CE7-4081-B7B9-4D477D18679C}" destId="{84B20277-A080-498A-A61B-991F7CAFFA54}" srcOrd="1" destOrd="0" parTransId="{32FE639E-31B2-4856-9670-A9CB7DA1CB73}" sibTransId="{35060264-89F8-43BA-BC65-9A6EF157DAE0}"/>
    <dgm:cxn modelId="{C4B3AC15-2BE5-48CB-A456-1CB847DFE0C4}" type="presOf" srcId="{E04FE697-C5D1-475F-A2F1-14F2EDD80AC1}" destId="{5ED9278D-2FE1-4C55-BFD1-2EB3F6592701}" srcOrd="0" destOrd="4" presId="urn:microsoft.com/office/officeart/2005/8/layout/list1"/>
    <dgm:cxn modelId="{CD83A7D6-8BBD-4AF0-827D-3FA7C4467E21}" type="presOf" srcId="{7B2F9535-58F5-4DB6-9CA0-166680760CA0}" destId="{6AB4AFA3-FF10-4647-AD25-0332AE6BFC53}" srcOrd="0" destOrd="3" presId="urn:microsoft.com/office/officeart/2005/8/layout/list1"/>
    <dgm:cxn modelId="{ADF035B8-9B8D-4854-B7E8-B5E2307834BB}" type="presOf" srcId="{B9EF206F-8D56-4B98-BDAA-DA2BA99B5576}" destId="{B5963A4C-B419-46F6-BC6B-FE9790675292}" srcOrd="0" destOrd="0" presId="urn:microsoft.com/office/officeart/2005/8/layout/list1"/>
    <dgm:cxn modelId="{BB17B273-CD09-49B4-898A-5442648751A0}" type="presOf" srcId="{B6953591-8CE7-4081-B7B9-4D477D18679C}" destId="{D8F889F7-8A75-423A-8BB3-4065016F6A1A}" srcOrd="0" destOrd="0" presId="urn:microsoft.com/office/officeart/2005/8/layout/list1"/>
    <dgm:cxn modelId="{33234675-DCD7-43F2-AA55-854E16CC6678}" type="presOf" srcId="{9860BCED-3205-4087-9710-AB651B25D3D7}" destId="{6AB4AFA3-FF10-4647-AD25-0332AE6BFC53}" srcOrd="0" destOrd="1" presId="urn:microsoft.com/office/officeart/2005/8/layout/list1"/>
    <dgm:cxn modelId="{166600CF-5AD0-445A-B5C1-EB7213EC96B0}" srcId="{84B20277-A080-498A-A61B-991F7CAFFA54}" destId="{97F09A8F-CD7A-4854-B646-68DD4A021A7A}" srcOrd="3" destOrd="0" parTransId="{D0BC907A-6A3D-4D77-98C7-C1365DFB564D}" sibTransId="{954117AA-2FEB-44E3-BBD4-F0E28E35FFE7}"/>
    <dgm:cxn modelId="{4732CEA7-B77F-403C-9C06-519D76AD3862}" srcId="{84B20277-A080-498A-A61B-991F7CAFFA54}" destId="{18B930B4-0CAF-4346-90FB-560A40F87A94}" srcOrd="1" destOrd="0" parTransId="{611061CE-8A38-4AC5-841E-422CB75A9687}" sibTransId="{5A606EFF-3596-401C-B381-23C4E684BAE6}"/>
    <dgm:cxn modelId="{F3E3EFF3-C144-4FEA-9124-4F61EC490AB9}" srcId="{B90996F4-600C-44DB-8A79-069409803EE1}" destId="{099DD8D3-2048-470C-8B9A-F3F49730728A}" srcOrd="0" destOrd="0" parTransId="{F5FA46EE-9A27-450E-83D9-720572C8517E}" sibTransId="{3A0141B7-95AF-4113-99E8-4DAC1255EB6C}"/>
    <dgm:cxn modelId="{2551CB30-25A6-4AF1-9F81-DB799DA6B647}" srcId="{B90996F4-600C-44DB-8A79-069409803EE1}" destId="{E04FE697-C5D1-475F-A2F1-14F2EDD80AC1}" srcOrd="4" destOrd="0" parTransId="{F850E586-120F-4CEF-9F87-C46355E83501}" sibTransId="{57DCBDA5-F853-43E5-833A-06C4E304337A}"/>
    <dgm:cxn modelId="{A50F83B3-3362-4B19-BF9D-4F51CCBA6AE6}" srcId="{B6953591-8CE7-4081-B7B9-4D477D18679C}" destId="{5993BF7B-1A83-4444-B3B4-A392059FBABF}" srcOrd="2" destOrd="0" parTransId="{41C170CC-E933-4437-8639-4DE2B6A02969}" sibTransId="{45605C30-AE6D-4BC6-A617-1109C80174FF}"/>
    <dgm:cxn modelId="{12B4A974-9D77-4830-804A-716C2B19483B}" srcId="{84B20277-A080-498A-A61B-991F7CAFFA54}" destId="{B9EF206F-8D56-4B98-BDAA-DA2BA99B5576}" srcOrd="0" destOrd="0" parTransId="{666AA124-25A7-425E-A507-19FC1611C18D}" sibTransId="{2B1A40E1-3062-488C-8B98-C6C4CEA0659D}"/>
    <dgm:cxn modelId="{077F53D1-154B-4FA8-B1D9-FEB962408C46}" type="presOf" srcId="{6AE7CF5B-74FE-4259-822D-FFD892A8DFFD}" destId="{5ED9278D-2FE1-4C55-BFD1-2EB3F6592701}" srcOrd="0" destOrd="3" presId="urn:microsoft.com/office/officeart/2005/8/layout/list1"/>
    <dgm:cxn modelId="{474E85F7-D00C-43EA-A4F1-59C963B4D449}" type="presOf" srcId="{099DD8D3-2048-470C-8B9A-F3F49730728A}" destId="{5ED9278D-2FE1-4C55-BFD1-2EB3F6592701}" srcOrd="0" destOrd="0" presId="urn:microsoft.com/office/officeart/2005/8/layout/list1"/>
    <dgm:cxn modelId="{76004627-243A-476D-A22D-F0C085752BC0}" type="presOf" srcId="{B90996F4-600C-44DB-8A79-069409803EE1}" destId="{7829DF13-C490-4A10-8AB3-99B4A6C96F0F}" srcOrd="0" destOrd="0" presId="urn:microsoft.com/office/officeart/2005/8/layout/list1"/>
    <dgm:cxn modelId="{969AB416-7A8E-4516-8F9F-456FF6BF78F4}" type="presOf" srcId="{84B20277-A080-498A-A61B-991F7CAFFA54}" destId="{2522957B-BE7D-4E3D-84C6-8AD61FCD8F58}" srcOrd="0" destOrd="0" presId="urn:microsoft.com/office/officeart/2005/8/layout/list1"/>
    <dgm:cxn modelId="{C6D4EE6F-6C60-4AE7-BB5F-33D9C4A7F39A}" type="presOf" srcId="{5993BF7B-1A83-4444-B3B4-A392059FBABF}" destId="{90E80E2E-FB16-46BC-8E75-551AF21F7554}" srcOrd="1" destOrd="0" presId="urn:microsoft.com/office/officeart/2005/8/layout/list1"/>
    <dgm:cxn modelId="{30EE57F9-B20F-4584-BD0D-F8D5D261BCB1}" type="presOf" srcId="{C172CE49-10F0-4313-9D39-28425E4AAD02}" destId="{6AB4AFA3-FF10-4647-AD25-0332AE6BFC53}" srcOrd="0" destOrd="2" presId="urn:microsoft.com/office/officeart/2005/8/layout/list1"/>
    <dgm:cxn modelId="{F4CFB57F-1A5C-4897-ABDB-5951C7B5EB63}" srcId="{5993BF7B-1A83-4444-B3B4-A392059FBABF}" destId="{568FACB4-7C1F-4285-9D5C-54114DE6B6C8}" srcOrd="0" destOrd="0" parTransId="{EB29E002-D9A3-44A5-AB31-7A698A3FB5B1}" sibTransId="{3A6DA9E1-1920-43FE-A38E-503A02C42A4F}"/>
    <dgm:cxn modelId="{FC23887E-91FD-4FA6-8BF2-B503C3E3C75E}" srcId="{B90996F4-600C-44DB-8A79-069409803EE1}" destId="{23AB710F-CB34-4A26-9151-C5175DE9D426}" srcOrd="2" destOrd="0" parTransId="{BAF88C2A-3F59-4688-BBD5-A18962B0327B}" sibTransId="{75F219D1-5F4C-4672-8FD2-5BA36895BE1E}"/>
    <dgm:cxn modelId="{318CA9E3-39B5-45FC-A40B-49DC1D739CBB}" type="presOf" srcId="{059595BA-676A-4478-B61B-C5FAC9FA9FCD}" destId="{B5963A4C-B419-46F6-BC6B-FE9790675292}" srcOrd="0" destOrd="2" presId="urn:microsoft.com/office/officeart/2005/8/layout/list1"/>
    <dgm:cxn modelId="{BAE93CF1-CBB7-4B72-B306-C3594BD3105A}" srcId="{B90996F4-600C-44DB-8A79-069409803EE1}" destId="{6AE7CF5B-74FE-4259-822D-FFD892A8DFFD}" srcOrd="3" destOrd="0" parTransId="{80E27150-D8C7-4D71-8B73-364684B535D2}" sibTransId="{79BE59D4-D1D6-429B-ABB7-4F3BEA250612}"/>
    <dgm:cxn modelId="{EAA908F1-3871-4574-A6F6-3FC33B034A74}" type="presOf" srcId="{97F09A8F-CD7A-4854-B646-68DD4A021A7A}" destId="{B5963A4C-B419-46F6-BC6B-FE9790675292}" srcOrd="0" destOrd="3" presId="urn:microsoft.com/office/officeart/2005/8/layout/list1"/>
    <dgm:cxn modelId="{3C1E0DF1-1902-4A2F-B908-7CECB6B1755C}" type="presOf" srcId="{84B20277-A080-498A-A61B-991F7CAFFA54}" destId="{8849D664-9619-4F5A-981A-52EFF7D65CE1}" srcOrd="1" destOrd="0" presId="urn:microsoft.com/office/officeart/2005/8/layout/list1"/>
    <dgm:cxn modelId="{CF2F1A35-123A-4D9C-A343-2B5620A107ED}" type="presOf" srcId="{C630F38B-7079-428E-8172-E9E9C8654A1C}" destId="{6AB4AFA3-FF10-4647-AD25-0332AE6BFC53}" srcOrd="0" destOrd="4" presId="urn:microsoft.com/office/officeart/2005/8/layout/list1"/>
    <dgm:cxn modelId="{D18A6042-634D-4FC9-97C6-92F5564BCA41}" type="presOf" srcId="{B90996F4-600C-44DB-8A79-069409803EE1}" destId="{088BD04A-CC27-4884-84F5-37C02FFCD5CA}" srcOrd="1" destOrd="0" presId="urn:microsoft.com/office/officeart/2005/8/layout/list1"/>
    <dgm:cxn modelId="{A1963913-A521-4ED4-88BC-C7DEB92CD8F3}" srcId="{B90996F4-600C-44DB-8A79-069409803EE1}" destId="{CE7BC3AA-0AD5-45EF-9C3F-DC24187ECE49}" srcOrd="1" destOrd="0" parTransId="{CB446D48-0B46-46DB-87A3-D6D64B109D83}" sibTransId="{CDB99121-F008-443D-BE72-2EF30CE34F90}"/>
    <dgm:cxn modelId="{8BEE2A73-D3E5-4508-9DB2-757CD40D8258}" srcId="{5993BF7B-1A83-4444-B3B4-A392059FBABF}" destId="{C172CE49-10F0-4313-9D39-28425E4AAD02}" srcOrd="2" destOrd="0" parTransId="{95F3D128-9751-4F6F-A893-8735F94C4D32}" sibTransId="{A0F52D00-997A-4F54-A517-434C280BEB99}"/>
    <dgm:cxn modelId="{7A2B9EB2-17E9-485D-AEC2-D06EDB7881D9}" type="presOf" srcId="{18B930B4-0CAF-4346-90FB-560A40F87A94}" destId="{B5963A4C-B419-46F6-BC6B-FE9790675292}" srcOrd="0" destOrd="1" presId="urn:microsoft.com/office/officeart/2005/8/layout/list1"/>
    <dgm:cxn modelId="{0AFC3271-2501-42C5-A0A5-F88FCDFCC0B9}" srcId="{B6953591-8CE7-4081-B7B9-4D477D18679C}" destId="{B90996F4-600C-44DB-8A79-069409803EE1}" srcOrd="0" destOrd="0" parTransId="{DE7B43D1-5E55-4E1F-BE70-42B4D31C5866}" sibTransId="{375CE2D5-0042-4F43-8CEE-9786952D6D22}"/>
    <dgm:cxn modelId="{43082291-959C-4259-B288-7E74491EAC6D}" type="presOf" srcId="{23AB710F-CB34-4A26-9151-C5175DE9D426}" destId="{5ED9278D-2FE1-4C55-BFD1-2EB3F6592701}" srcOrd="0" destOrd="2" presId="urn:microsoft.com/office/officeart/2005/8/layout/list1"/>
    <dgm:cxn modelId="{4EB48466-0D40-491D-8CEA-5D2437AC2CD1}" type="presOf" srcId="{B448E9A9-8B37-4560-B4DE-CD7EA98E333C}" destId="{B5963A4C-B419-46F6-BC6B-FE9790675292}" srcOrd="0" destOrd="4" presId="urn:microsoft.com/office/officeart/2005/8/layout/list1"/>
    <dgm:cxn modelId="{9A6A7AFB-768A-4700-86E4-48AB47FB929E}" type="presOf" srcId="{CE7BC3AA-0AD5-45EF-9C3F-DC24187ECE49}" destId="{5ED9278D-2FE1-4C55-BFD1-2EB3F6592701}" srcOrd="0" destOrd="1" presId="urn:microsoft.com/office/officeart/2005/8/layout/list1"/>
    <dgm:cxn modelId="{AA2753D8-3BB0-494B-AE29-5116AF98463E}" srcId="{5993BF7B-1A83-4444-B3B4-A392059FBABF}" destId="{9860BCED-3205-4087-9710-AB651B25D3D7}" srcOrd="1" destOrd="0" parTransId="{41DF6D86-A017-4C23-AB54-7BCDF53C27EB}" sibTransId="{928DBE48-C87E-46AE-9679-E58E6A131E28}"/>
    <dgm:cxn modelId="{3B96A29B-D3D9-47A9-A39F-492DA502D23E}" srcId="{5993BF7B-1A83-4444-B3B4-A392059FBABF}" destId="{C630F38B-7079-428E-8172-E9E9C8654A1C}" srcOrd="4" destOrd="0" parTransId="{F363118A-3D84-4405-AA8B-FB36D202897C}" sibTransId="{A65A6A6B-F3FA-4D50-A750-6F7378881B87}"/>
    <dgm:cxn modelId="{E96D43D8-1750-4EDE-BAC9-6AE1C2F28262}" type="presParOf" srcId="{D8F889F7-8A75-423A-8BB3-4065016F6A1A}" destId="{9992EDC9-FEFC-404D-8C63-A06897DB2EC9}" srcOrd="0" destOrd="0" presId="urn:microsoft.com/office/officeart/2005/8/layout/list1"/>
    <dgm:cxn modelId="{0B272FBC-AE7E-46BF-BC4A-A433CF9E54AD}" type="presParOf" srcId="{9992EDC9-FEFC-404D-8C63-A06897DB2EC9}" destId="{7829DF13-C490-4A10-8AB3-99B4A6C96F0F}" srcOrd="0" destOrd="0" presId="urn:microsoft.com/office/officeart/2005/8/layout/list1"/>
    <dgm:cxn modelId="{1CBFD805-D8F5-4DE8-BC7A-EA5D11EF2638}" type="presParOf" srcId="{9992EDC9-FEFC-404D-8C63-A06897DB2EC9}" destId="{088BD04A-CC27-4884-84F5-37C02FFCD5CA}" srcOrd="1" destOrd="0" presId="urn:microsoft.com/office/officeart/2005/8/layout/list1"/>
    <dgm:cxn modelId="{37255DA8-5620-4EE2-B627-63405176A545}" type="presParOf" srcId="{D8F889F7-8A75-423A-8BB3-4065016F6A1A}" destId="{678D51F0-A3FA-4A19-AC78-0E08FF617591}" srcOrd="1" destOrd="0" presId="urn:microsoft.com/office/officeart/2005/8/layout/list1"/>
    <dgm:cxn modelId="{0600E46C-C40C-4A9A-A8D2-ACED1A35735E}" type="presParOf" srcId="{D8F889F7-8A75-423A-8BB3-4065016F6A1A}" destId="{5ED9278D-2FE1-4C55-BFD1-2EB3F6592701}" srcOrd="2" destOrd="0" presId="urn:microsoft.com/office/officeart/2005/8/layout/list1"/>
    <dgm:cxn modelId="{C5BA30E7-027E-452B-B914-279E47A615CF}" type="presParOf" srcId="{D8F889F7-8A75-423A-8BB3-4065016F6A1A}" destId="{86A56802-B9AB-4536-8947-F610B39AC9AD}" srcOrd="3" destOrd="0" presId="urn:microsoft.com/office/officeart/2005/8/layout/list1"/>
    <dgm:cxn modelId="{FAA2B95D-378F-46E1-BA01-74F5728B4BD5}" type="presParOf" srcId="{D8F889F7-8A75-423A-8BB3-4065016F6A1A}" destId="{8FE9C8E2-6303-441B-BEFF-23686DE4B02C}" srcOrd="4" destOrd="0" presId="urn:microsoft.com/office/officeart/2005/8/layout/list1"/>
    <dgm:cxn modelId="{A040C887-18CC-44CE-81EE-0C4E100FA933}" type="presParOf" srcId="{8FE9C8E2-6303-441B-BEFF-23686DE4B02C}" destId="{2522957B-BE7D-4E3D-84C6-8AD61FCD8F58}" srcOrd="0" destOrd="0" presId="urn:microsoft.com/office/officeart/2005/8/layout/list1"/>
    <dgm:cxn modelId="{49C0C417-AC54-4CE8-9C3C-DC54A413F6B3}" type="presParOf" srcId="{8FE9C8E2-6303-441B-BEFF-23686DE4B02C}" destId="{8849D664-9619-4F5A-981A-52EFF7D65CE1}" srcOrd="1" destOrd="0" presId="urn:microsoft.com/office/officeart/2005/8/layout/list1"/>
    <dgm:cxn modelId="{D975C7E7-09CF-407F-9F5F-B606E6DC2556}" type="presParOf" srcId="{D8F889F7-8A75-423A-8BB3-4065016F6A1A}" destId="{C3ADF81E-A5F9-45E8-80CE-4EAA8476EC94}" srcOrd="5" destOrd="0" presId="urn:microsoft.com/office/officeart/2005/8/layout/list1"/>
    <dgm:cxn modelId="{1DFEC8D5-32B9-48D1-9D1C-212E5421DC74}" type="presParOf" srcId="{D8F889F7-8A75-423A-8BB3-4065016F6A1A}" destId="{B5963A4C-B419-46F6-BC6B-FE9790675292}" srcOrd="6" destOrd="0" presId="urn:microsoft.com/office/officeart/2005/8/layout/list1"/>
    <dgm:cxn modelId="{77B832D1-EEF7-456D-8A16-CC644001CB96}" type="presParOf" srcId="{D8F889F7-8A75-423A-8BB3-4065016F6A1A}" destId="{B6156891-BEAF-4F92-8B54-F68843D79742}" srcOrd="7" destOrd="0" presId="urn:microsoft.com/office/officeart/2005/8/layout/list1"/>
    <dgm:cxn modelId="{7878F862-3CC6-4517-B7DB-CACC26AB5D80}" type="presParOf" srcId="{D8F889F7-8A75-423A-8BB3-4065016F6A1A}" destId="{18833532-7EAB-4BFA-A5DB-E9E957E75521}" srcOrd="8" destOrd="0" presId="urn:microsoft.com/office/officeart/2005/8/layout/list1"/>
    <dgm:cxn modelId="{E84AC3B1-E025-41FB-84DB-ACE915B1DFDE}" type="presParOf" srcId="{18833532-7EAB-4BFA-A5DB-E9E957E75521}" destId="{2C94F98E-B0CE-40C1-AE78-0E9978757F64}" srcOrd="0" destOrd="0" presId="urn:microsoft.com/office/officeart/2005/8/layout/list1"/>
    <dgm:cxn modelId="{ADB39DDD-8EDC-41CF-AE02-12A8414A42EA}" type="presParOf" srcId="{18833532-7EAB-4BFA-A5DB-E9E957E75521}" destId="{90E80E2E-FB16-46BC-8E75-551AF21F7554}" srcOrd="1" destOrd="0" presId="urn:microsoft.com/office/officeart/2005/8/layout/list1"/>
    <dgm:cxn modelId="{69AFD98A-B587-4B7E-B6CC-A596E1A8D597}" type="presParOf" srcId="{D8F889F7-8A75-423A-8BB3-4065016F6A1A}" destId="{9B205B32-9B08-4D49-8E2F-89A7DFB2C43D}" srcOrd="9" destOrd="0" presId="urn:microsoft.com/office/officeart/2005/8/layout/list1"/>
    <dgm:cxn modelId="{ECE6EF5D-84F3-4C07-81F1-C98061DA8DBC}" type="presParOf" srcId="{D8F889F7-8A75-423A-8BB3-4065016F6A1A}" destId="{6AB4AFA3-FF10-4647-AD25-0332AE6BFC5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8E08615-AD33-44A6-8DD1-1F78176357F9}" type="doc">
      <dgm:prSet loTypeId="urn:microsoft.com/office/officeart/2005/8/layout/vList2" loCatId="list" qsTypeId="urn:microsoft.com/office/officeart/2005/8/quickstyle/3d2" qsCatId="3D" csTypeId="urn:microsoft.com/office/officeart/2005/8/colors/accent0_1" csCatId="mainScheme"/>
      <dgm:spPr/>
      <dgm:t>
        <a:bodyPr/>
        <a:lstStyle/>
        <a:p>
          <a:endParaRPr lang="it-IT"/>
        </a:p>
      </dgm:t>
    </dgm:pt>
    <dgm:pt modelId="{AC8DC6DE-AC9B-4D2D-9E3B-12BD692E9635}">
      <dgm:prSet/>
      <dgm:spPr/>
      <dgm:t>
        <a:bodyPr/>
        <a:lstStyle/>
        <a:p>
          <a:pPr algn="ctr" rtl="0"/>
          <a:r>
            <a:rPr lang="it-IT" b="1" smtClean="0"/>
            <a:t>DECALOGO</a:t>
          </a:r>
          <a:endParaRPr lang="it-IT"/>
        </a:p>
      </dgm:t>
    </dgm:pt>
    <dgm:pt modelId="{1E8E90C3-C520-47BC-8F01-FF3F80276D06}" type="parTrans" cxnId="{08B7B891-ADFA-4008-9EE3-A30D0E413FAF}">
      <dgm:prSet/>
      <dgm:spPr/>
      <dgm:t>
        <a:bodyPr/>
        <a:lstStyle/>
        <a:p>
          <a:endParaRPr lang="it-IT"/>
        </a:p>
      </dgm:t>
    </dgm:pt>
    <dgm:pt modelId="{018A14B3-772D-4169-890C-586A9B1FF8BD}" type="sibTrans" cxnId="{08B7B891-ADFA-4008-9EE3-A30D0E413FAF}">
      <dgm:prSet/>
      <dgm:spPr/>
      <dgm:t>
        <a:bodyPr/>
        <a:lstStyle/>
        <a:p>
          <a:endParaRPr lang="it-IT"/>
        </a:p>
      </dgm:t>
    </dgm:pt>
    <dgm:pt modelId="{70A00174-06FE-476C-B73C-0C48D5586285}">
      <dgm:prSet/>
      <dgm:spPr/>
      <dgm:t>
        <a:bodyPr/>
        <a:lstStyle/>
        <a:p>
          <a:pPr rtl="0"/>
          <a:r>
            <a:rPr lang="it-IT" b="1" dirty="0" smtClean="0"/>
            <a:t>Spegni e fai spegnere le luci</a:t>
          </a:r>
          <a:r>
            <a:rPr lang="it-IT" dirty="0" smtClean="0"/>
            <a:t> di casa tua, del tuo ufficio, del tuo condominio e del tuo comune. </a:t>
          </a:r>
          <a:endParaRPr lang="it-IT" dirty="0"/>
        </a:p>
      </dgm:t>
    </dgm:pt>
    <dgm:pt modelId="{78A59DDC-F274-48B7-8F30-346944E79B24}" type="parTrans" cxnId="{1C7B0628-8C83-4B92-85E7-21DC922037F6}">
      <dgm:prSet/>
      <dgm:spPr/>
      <dgm:t>
        <a:bodyPr/>
        <a:lstStyle/>
        <a:p>
          <a:endParaRPr lang="it-IT"/>
        </a:p>
      </dgm:t>
    </dgm:pt>
    <dgm:pt modelId="{F5F62551-C0D2-421B-9773-BA21A233F0DC}" type="sibTrans" cxnId="{1C7B0628-8C83-4B92-85E7-21DC922037F6}">
      <dgm:prSet/>
      <dgm:spPr/>
      <dgm:t>
        <a:bodyPr/>
        <a:lstStyle/>
        <a:p>
          <a:endParaRPr lang="it-IT"/>
        </a:p>
      </dgm:t>
    </dgm:pt>
    <dgm:pt modelId="{0EAE30E8-D5E3-412C-A682-A75E4A814445}">
      <dgm:prSet/>
      <dgm:spPr/>
      <dgm:t>
        <a:bodyPr/>
        <a:lstStyle/>
        <a:p>
          <a:pPr rtl="0"/>
          <a:r>
            <a:rPr lang="it-IT" b="1" dirty="0" smtClean="0"/>
            <a:t>Prepara una cena </a:t>
          </a:r>
          <a:r>
            <a:rPr lang="it-IT" b="1" dirty="0" err="1" smtClean="0"/>
            <a:t>antispreco</a:t>
          </a:r>
          <a:r>
            <a:rPr lang="it-IT" dirty="0" smtClean="0"/>
            <a:t> in famiglia o nel tuo ristorante: con ricette svuota-frigo, alimenti a basso impatto ambientale, pasta cotta a fuoco spento (alla “Parisi”, per intenderci!). </a:t>
          </a:r>
          <a:endParaRPr lang="it-IT" dirty="0"/>
        </a:p>
      </dgm:t>
    </dgm:pt>
    <dgm:pt modelId="{91D9704F-78D8-48CD-ADDF-1F4546A22FDD}" type="parTrans" cxnId="{15EF46B9-1E6E-479E-8BD9-8C7763DEBAAF}">
      <dgm:prSet/>
      <dgm:spPr/>
      <dgm:t>
        <a:bodyPr/>
        <a:lstStyle/>
        <a:p>
          <a:endParaRPr lang="it-IT"/>
        </a:p>
      </dgm:t>
    </dgm:pt>
    <dgm:pt modelId="{70063BB0-5594-4E7B-BA29-98D84B0B3BDC}" type="sibTrans" cxnId="{15EF46B9-1E6E-479E-8BD9-8C7763DEBAAF}">
      <dgm:prSet/>
      <dgm:spPr/>
      <dgm:t>
        <a:bodyPr/>
        <a:lstStyle/>
        <a:p>
          <a:endParaRPr lang="it-IT"/>
        </a:p>
      </dgm:t>
    </dgm:pt>
    <dgm:pt modelId="{CB355CFD-BC5F-43AE-A8FD-959146D02598}">
      <dgm:prSet/>
      <dgm:spPr/>
      <dgm:t>
        <a:bodyPr/>
        <a:lstStyle/>
        <a:p>
          <a:pPr rtl="0"/>
          <a:r>
            <a:rPr lang="it-IT" b="1" dirty="0" smtClean="0"/>
            <a:t>Rinuncia all’auto</a:t>
          </a:r>
          <a:r>
            <a:rPr lang="it-IT" dirty="0" smtClean="0"/>
            <a:t>: cammina, pedala, usa i mezzi pubblici o la mobilità condivisa. </a:t>
          </a:r>
          <a:endParaRPr lang="it-IT" dirty="0"/>
        </a:p>
      </dgm:t>
    </dgm:pt>
    <dgm:pt modelId="{C60F9592-E396-4A41-9857-3D2EA69B88DB}" type="parTrans" cxnId="{4C3DC995-0383-4ADB-B98C-5AAB24516F0A}">
      <dgm:prSet/>
      <dgm:spPr/>
      <dgm:t>
        <a:bodyPr/>
        <a:lstStyle/>
        <a:p>
          <a:endParaRPr lang="it-IT"/>
        </a:p>
      </dgm:t>
    </dgm:pt>
    <dgm:pt modelId="{A7D5AF36-83B5-4380-B5BC-22C13DD151E0}" type="sibTrans" cxnId="{4C3DC995-0383-4ADB-B98C-5AAB24516F0A}">
      <dgm:prSet/>
      <dgm:spPr/>
      <dgm:t>
        <a:bodyPr/>
        <a:lstStyle/>
        <a:p>
          <a:endParaRPr lang="it-IT"/>
        </a:p>
      </dgm:t>
    </dgm:pt>
    <dgm:pt modelId="{2B3F2CF3-5EEE-4468-9DF0-D1B4CC67B2F4}">
      <dgm:prSet/>
      <dgm:spPr/>
      <dgm:t>
        <a:bodyPr/>
        <a:lstStyle/>
        <a:p>
          <a:pPr rtl="0"/>
          <a:r>
            <a:rPr lang="it-IT" b="1" dirty="0" smtClean="0"/>
            <a:t>Organizza un’attività di sensibilizzazione </a:t>
          </a:r>
          <a:r>
            <a:rPr lang="it-IT" dirty="0" smtClean="0"/>
            <a:t>sui temi dell’efficienza energetica e del cambiamento climatico: parlane con i tuoi studenti, con i colleghi, con i clienti… </a:t>
          </a:r>
          <a:endParaRPr lang="it-IT" dirty="0"/>
        </a:p>
      </dgm:t>
    </dgm:pt>
    <dgm:pt modelId="{286F1992-B238-4752-A814-AADEEACF8165}" type="parTrans" cxnId="{7E010CA0-DDD0-4C98-B4CE-A277B720EC01}">
      <dgm:prSet/>
      <dgm:spPr/>
      <dgm:t>
        <a:bodyPr/>
        <a:lstStyle/>
        <a:p>
          <a:endParaRPr lang="it-IT"/>
        </a:p>
      </dgm:t>
    </dgm:pt>
    <dgm:pt modelId="{08445769-076A-4786-8620-E99082309AC6}" type="sibTrans" cxnId="{7E010CA0-DDD0-4C98-B4CE-A277B720EC01}">
      <dgm:prSet/>
      <dgm:spPr/>
      <dgm:t>
        <a:bodyPr/>
        <a:lstStyle/>
        <a:p>
          <a:endParaRPr lang="it-IT"/>
        </a:p>
      </dgm:t>
    </dgm:pt>
    <dgm:pt modelId="{7DDD8344-BCFF-4C62-86E0-6241FE1ED81E}">
      <dgm:prSet/>
      <dgm:spPr/>
      <dgm:t>
        <a:bodyPr/>
        <a:lstStyle/>
        <a:p>
          <a:pPr rtl="0"/>
          <a:r>
            <a:rPr lang="it-IT" b="1" dirty="0" smtClean="0"/>
            <a:t>Pianta</a:t>
          </a:r>
          <a:r>
            <a:rPr lang="it-IT" dirty="0" smtClean="0"/>
            <a:t> alberi, piantine, fiori. </a:t>
          </a:r>
          <a:endParaRPr lang="it-IT" dirty="0"/>
        </a:p>
      </dgm:t>
    </dgm:pt>
    <dgm:pt modelId="{DEB8E4EB-002E-4FCD-86D2-76847BD6CFC3}" type="parTrans" cxnId="{F131FBFF-1C8E-42E0-95D2-A185983C09F5}">
      <dgm:prSet/>
      <dgm:spPr/>
      <dgm:t>
        <a:bodyPr/>
        <a:lstStyle/>
        <a:p>
          <a:endParaRPr lang="it-IT"/>
        </a:p>
      </dgm:t>
    </dgm:pt>
    <dgm:pt modelId="{12443567-6049-4883-A549-E321E337AC4A}" type="sibTrans" cxnId="{F131FBFF-1C8E-42E0-95D2-A185983C09F5}">
      <dgm:prSet/>
      <dgm:spPr/>
      <dgm:t>
        <a:bodyPr/>
        <a:lstStyle/>
        <a:p>
          <a:endParaRPr lang="it-IT"/>
        </a:p>
      </dgm:t>
    </dgm:pt>
    <dgm:pt modelId="{F23AF7F5-7A16-4333-BA3E-D5C0E01970FB}">
      <dgm:prSet/>
      <dgm:spPr/>
      <dgm:t>
        <a:bodyPr/>
        <a:lstStyle/>
        <a:p>
          <a:pPr rtl="0"/>
          <a:r>
            <a:rPr lang="it-IT" b="1" dirty="0" smtClean="0"/>
            <a:t>Metti in circolo</a:t>
          </a:r>
          <a:r>
            <a:rPr lang="it-IT" dirty="0" smtClean="0"/>
            <a:t> gli oggetti che non usi più, per esempio con uno swap party. </a:t>
          </a:r>
          <a:endParaRPr lang="it-IT" dirty="0"/>
        </a:p>
      </dgm:t>
    </dgm:pt>
    <dgm:pt modelId="{F4CEBE72-ED7D-40B2-B8AB-DED1D2D454DB}" type="parTrans" cxnId="{B4766F03-8F61-4B00-AA6C-3F4233E45CF7}">
      <dgm:prSet/>
      <dgm:spPr/>
      <dgm:t>
        <a:bodyPr/>
        <a:lstStyle/>
        <a:p>
          <a:endParaRPr lang="it-IT"/>
        </a:p>
      </dgm:t>
    </dgm:pt>
    <dgm:pt modelId="{579881DC-8D67-4ACD-BF10-55D50DD55019}" type="sibTrans" cxnId="{B4766F03-8F61-4B00-AA6C-3F4233E45CF7}">
      <dgm:prSet/>
      <dgm:spPr/>
      <dgm:t>
        <a:bodyPr/>
        <a:lstStyle/>
        <a:p>
          <a:endParaRPr lang="it-IT"/>
        </a:p>
      </dgm:t>
    </dgm:pt>
    <dgm:pt modelId="{F3A0F6BF-9B07-4022-8BA7-D3BD15011D12}">
      <dgm:prSet/>
      <dgm:spPr/>
      <dgm:t>
        <a:bodyPr/>
        <a:lstStyle/>
        <a:p>
          <a:pPr rtl="0"/>
          <a:r>
            <a:rPr lang="it-IT" b="1" dirty="0" smtClean="0"/>
            <a:t>Condividi </a:t>
          </a:r>
          <a:r>
            <a:rPr lang="it-IT" dirty="0" smtClean="0"/>
            <a:t>per risparmiare: il viaggio in auto, il </a:t>
          </a:r>
          <a:r>
            <a:rPr lang="it-IT" dirty="0" err="1" smtClean="0"/>
            <a:t>wi-fi</a:t>
          </a:r>
          <a:r>
            <a:rPr lang="it-IT" dirty="0" smtClean="0"/>
            <a:t> </a:t>
          </a:r>
          <a:endParaRPr lang="it-IT" dirty="0"/>
        </a:p>
      </dgm:t>
    </dgm:pt>
    <dgm:pt modelId="{A9C1A566-B177-4B89-95F8-DA52F93EE398}" type="parTrans" cxnId="{44A55AA6-2693-4A60-95BE-7FA448FC7D34}">
      <dgm:prSet/>
      <dgm:spPr/>
      <dgm:t>
        <a:bodyPr/>
        <a:lstStyle/>
        <a:p>
          <a:endParaRPr lang="it-IT"/>
        </a:p>
      </dgm:t>
    </dgm:pt>
    <dgm:pt modelId="{6556B908-77F7-4A13-A70F-F36D6280BA2F}" type="sibTrans" cxnId="{44A55AA6-2693-4A60-95BE-7FA448FC7D34}">
      <dgm:prSet/>
      <dgm:spPr/>
      <dgm:t>
        <a:bodyPr/>
        <a:lstStyle/>
        <a:p>
          <a:endParaRPr lang="it-IT"/>
        </a:p>
      </dgm:t>
    </dgm:pt>
    <dgm:pt modelId="{5FFD60A6-0819-431E-8DA9-59EBA1D0270F}">
      <dgm:prSet/>
      <dgm:spPr/>
      <dgm:t>
        <a:bodyPr/>
        <a:lstStyle/>
        <a:p>
          <a:pPr rtl="0"/>
          <a:r>
            <a:rPr lang="it-IT" b="1" dirty="0" smtClean="0"/>
            <a:t>Organizza un evento non energivoro</a:t>
          </a:r>
          <a:r>
            <a:rPr lang="it-IT" dirty="0" smtClean="0"/>
            <a:t>: un concerto in acustico, uno spettacolo alimentato dalle pedalate del pubblico, una partita al buio, una serata di osservazione astronomica. </a:t>
          </a:r>
          <a:endParaRPr lang="it-IT" dirty="0"/>
        </a:p>
      </dgm:t>
    </dgm:pt>
    <dgm:pt modelId="{BD9203C6-3429-44BF-8166-57360F087A6C}" type="parTrans" cxnId="{A44BAE46-DA51-48E5-AA7A-4F06E048AC18}">
      <dgm:prSet/>
      <dgm:spPr/>
      <dgm:t>
        <a:bodyPr/>
        <a:lstStyle/>
        <a:p>
          <a:endParaRPr lang="it-IT"/>
        </a:p>
      </dgm:t>
    </dgm:pt>
    <dgm:pt modelId="{F73F4A53-3436-4AA1-866C-0326FB04746E}" type="sibTrans" cxnId="{A44BAE46-DA51-48E5-AA7A-4F06E048AC18}">
      <dgm:prSet/>
      <dgm:spPr/>
      <dgm:t>
        <a:bodyPr/>
        <a:lstStyle/>
        <a:p>
          <a:endParaRPr lang="it-IT"/>
        </a:p>
      </dgm:t>
    </dgm:pt>
    <dgm:pt modelId="{347A0BC8-1811-4D72-9D3B-9264C55156E5}">
      <dgm:prSet/>
      <dgm:spPr/>
      <dgm:t>
        <a:bodyPr/>
        <a:lstStyle/>
        <a:p>
          <a:pPr rtl="0"/>
          <a:r>
            <a:rPr lang="it-IT" b="1" dirty="0" smtClean="0"/>
            <a:t>Fai un gesto sostenibile</a:t>
          </a:r>
          <a:r>
            <a:rPr lang="it-IT" dirty="0" smtClean="0"/>
            <a:t> per l’ambiente in cui abiti o lavori: sbrina il frigorifero, applica il rompigetto ai rubinetti, installa una casetta per i pipistrelli…</a:t>
          </a:r>
          <a:endParaRPr lang="it-IT" dirty="0"/>
        </a:p>
      </dgm:t>
    </dgm:pt>
    <dgm:pt modelId="{06CB9C17-BE63-4C56-BB06-42724D853353}" type="parTrans" cxnId="{5234EDCB-B8E0-43AC-A1AF-460BFAC9E099}">
      <dgm:prSet/>
      <dgm:spPr/>
      <dgm:t>
        <a:bodyPr/>
        <a:lstStyle/>
        <a:p>
          <a:endParaRPr lang="it-IT"/>
        </a:p>
      </dgm:t>
    </dgm:pt>
    <dgm:pt modelId="{7F779D47-F609-4D8A-AEFE-58A243C2B0DF}" type="sibTrans" cxnId="{5234EDCB-B8E0-43AC-A1AF-460BFAC9E099}">
      <dgm:prSet/>
      <dgm:spPr/>
      <dgm:t>
        <a:bodyPr/>
        <a:lstStyle/>
        <a:p>
          <a:endParaRPr lang="it-IT"/>
        </a:p>
      </dgm:t>
    </dgm:pt>
    <dgm:pt modelId="{C83C3A78-DAF6-433B-8DA1-DEE388B2A215}">
      <dgm:prSet/>
      <dgm:spPr/>
      <dgm:t>
        <a:bodyPr/>
        <a:lstStyle/>
        <a:p>
          <a:pPr rtl="0"/>
          <a:r>
            <a:rPr lang="it-IT" dirty="0" smtClean="0"/>
            <a:t>Indossa un maglione pesante e </a:t>
          </a:r>
          <a:r>
            <a:rPr lang="it-IT" b="1" dirty="0" smtClean="0"/>
            <a:t>abbassa il riscaldamento</a:t>
          </a:r>
          <a:r>
            <a:rPr lang="it-IT" dirty="0" smtClean="0"/>
            <a:t>!</a:t>
          </a:r>
          <a:endParaRPr lang="it-IT" dirty="0"/>
        </a:p>
      </dgm:t>
    </dgm:pt>
    <dgm:pt modelId="{F05F17DB-0A83-409F-B0E3-D52D370B7546}" type="parTrans" cxnId="{90B73FD8-772E-40D1-A8F8-A103BA3B8ADF}">
      <dgm:prSet/>
      <dgm:spPr/>
      <dgm:t>
        <a:bodyPr/>
        <a:lstStyle/>
        <a:p>
          <a:endParaRPr lang="it-IT"/>
        </a:p>
      </dgm:t>
    </dgm:pt>
    <dgm:pt modelId="{C46FCB42-65E4-4A13-89CA-5D7417F362D7}" type="sibTrans" cxnId="{90B73FD8-772E-40D1-A8F8-A103BA3B8ADF}">
      <dgm:prSet/>
      <dgm:spPr/>
      <dgm:t>
        <a:bodyPr/>
        <a:lstStyle/>
        <a:p>
          <a:endParaRPr lang="it-IT"/>
        </a:p>
      </dgm:t>
    </dgm:pt>
    <dgm:pt modelId="{E1FF083C-65AB-4D9F-87A0-DEF83316919B}" type="pres">
      <dgm:prSet presAssocID="{F8E08615-AD33-44A6-8DD1-1F78176357F9}" presName="linear" presStyleCnt="0">
        <dgm:presLayoutVars>
          <dgm:animLvl val="lvl"/>
          <dgm:resizeHandles val="exact"/>
        </dgm:presLayoutVars>
      </dgm:prSet>
      <dgm:spPr/>
    </dgm:pt>
    <dgm:pt modelId="{294BFDDE-B5FC-4DA2-8755-32B661EF1E72}" type="pres">
      <dgm:prSet presAssocID="{AC8DC6DE-AC9B-4D2D-9E3B-12BD692E9635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EEDB9A7A-B60E-44AA-BA6A-96641FAAA477}" type="pres">
      <dgm:prSet presAssocID="{AC8DC6DE-AC9B-4D2D-9E3B-12BD692E9635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A44BAE46-DA51-48E5-AA7A-4F06E048AC18}" srcId="{AC8DC6DE-AC9B-4D2D-9E3B-12BD692E9635}" destId="{5FFD60A6-0819-431E-8DA9-59EBA1D0270F}" srcOrd="7" destOrd="0" parTransId="{BD9203C6-3429-44BF-8166-57360F087A6C}" sibTransId="{F73F4A53-3436-4AA1-866C-0326FB04746E}"/>
    <dgm:cxn modelId="{DB4AA9CD-DA35-477C-997A-7CF0069C086B}" type="presOf" srcId="{CB355CFD-BC5F-43AE-A8FD-959146D02598}" destId="{EEDB9A7A-B60E-44AA-BA6A-96641FAAA477}" srcOrd="0" destOrd="2" presId="urn:microsoft.com/office/officeart/2005/8/layout/vList2"/>
    <dgm:cxn modelId="{40208BEA-6242-45EF-B5AA-19712A67E511}" type="presOf" srcId="{C83C3A78-DAF6-433B-8DA1-DEE388B2A215}" destId="{EEDB9A7A-B60E-44AA-BA6A-96641FAAA477}" srcOrd="0" destOrd="9" presId="urn:microsoft.com/office/officeart/2005/8/layout/vList2"/>
    <dgm:cxn modelId="{32970CAA-C8FF-4F19-9F38-4F059C9BB5EA}" type="presOf" srcId="{347A0BC8-1811-4D72-9D3B-9264C55156E5}" destId="{EEDB9A7A-B60E-44AA-BA6A-96641FAAA477}" srcOrd="0" destOrd="8" presId="urn:microsoft.com/office/officeart/2005/8/layout/vList2"/>
    <dgm:cxn modelId="{35AE44DA-3A8B-4D90-980E-B1D9A2697B9D}" type="presOf" srcId="{5FFD60A6-0819-431E-8DA9-59EBA1D0270F}" destId="{EEDB9A7A-B60E-44AA-BA6A-96641FAAA477}" srcOrd="0" destOrd="7" presId="urn:microsoft.com/office/officeart/2005/8/layout/vList2"/>
    <dgm:cxn modelId="{FF4B0F92-8F38-4465-9557-06EA927913D5}" type="presOf" srcId="{F8E08615-AD33-44A6-8DD1-1F78176357F9}" destId="{E1FF083C-65AB-4D9F-87A0-DEF83316919B}" srcOrd="0" destOrd="0" presId="urn:microsoft.com/office/officeart/2005/8/layout/vList2"/>
    <dgm:cxn modelId="{5234EDCB-B8E0-43AC-A1AF-460BFAC9E099}" srcId="{AC8DC6DE-AC9B-4D2D-9E3B-12BD692E9635}" destId="{347A0BC8-1811-4D72-9D3B-9264C55156E5}" srcOrd="8" destOrd="0" parTransId="{06CB9C17-BE63-4C56-BB06-42724D853353}" sibTransId="{7F779D47-F609-4D8A-AEFE-58A243C2B0DF}"/>
    <dgm:cxn modelId="{90B73FD8-772E-40D1-A8F8-A103BA3B8ADF}" srcId="{AC8DC6DE-AC9B-4D2D-9E3B-12BD692E9635}" destId="{C83C3A78-DAF6-433B-8DA1-DEE388B2A215}" srcOrd="9" destOrd="0" parTransId="{F05F17DB-0A83-409F-B0E3-D52D370B7546}" sibTransId="{C46FCB42-65E4-4A13-89CA-5D7417F362D7}"/>
    <dgm:cxn modelId="{08B7B891-ADFA-4008-9EE3-A30D0E413FAF}" srcId="{F8E08615-AD33-44A6-8DD1-1F78176357F9}" destId="{AC8DC6DE-AC9B-4D2D-9E3B-12BD692E9635}" srcOrd="0" destOrd="0" parTransId="{1E8E90C3-C520-47BC-8F01-FF3F80276D06}" sibTransId="{018A14B3-772D-4169-890C-586A9B1FF8BD}"/>
    <dgm:cxn modelId="{44A55AA6-2693-4A60-95BE-7FA448FC7D34}" srcId="{AC8DC6DE-AC9B-4D2D-9E3B-12BD692E9635}" destId="{F3A0F6BF-9B07-4022-8BA7-D3BD15011D12}" srcOrd="6" destOrd="0" parTransId="{A9C1A566-B177-4B89-95F8-DA52F93EE398}" sibTransId="{6556B908-77F7-4A13-A70F-F36D6280BA2F}"/>
    <dgm:cxn modelId="{15EF46B9-1E6E-479E-8BD9-8C7763DEBAAF}" srcId="{AC8DC6DE-AC9B-4D2D-9E3B-12BD692E9635}" destId="{0EAE30E8-D5E3-412C-A682-A75E4A814445}" srcOrd="1" destOrd="0" parTransId="{91D9704F-78D8-48CD-ADDF-1F4546A22FDD}" sibTransId="{70063BB0-5594-4E7B-BA29-98D84B0B3BDC}"/>
    <dgm:cxn modelId="{B4766F03-8F61-4B00-AA6C-3F4233E45CF7}" srcId="{AC8DC6DE-AC9B-4D2D-9E3B-12BD692E9635}" destId="{F23AF7F5-7A16-4333-BA3E-D5C0E01970FB}" srcOrd="5" destOrd="0" parTransId="{F4CEBE72-ED7D-40B2-B8AB-DED1D2D454DB}" sibTransId="{579881DC-8D67-4ACD-BF10-55D50DD55019}"/>
    <dgm:cxn modelId="{C235EA6D-0AE9-48CB-8EF5-6521AC47AB05}" type="presOf" srcId="{AC8DC6DE-AC9B-4D2D-9E3B-12BD692E9635}" destId="{294BFDDE-B5FC-4DA2-8755-32B661EF1E72}" srcOrd="0" destOrd="0" presId="urn:microsoft.com/office/officeart/2005/8/layout/vList2"/>
    <dgm:cxn modelId="{42516FED-1BEE-414D-AAC8-4AFEF2B926BF}" type="presOf" srcId="{2B3F2CF3-5EEE-4468-9DF0-D1B4CC67B2F4}" destId="{EEDB9A7A-B60E-44AA-BA6A-96641FAAA477}" srcOrd="0" destOrd="3" presId="urn:microsoft.com/office/officeart/2005/8/layout/vList2"/>
    <dgm:cxn modelId="{C858CC31-B4CA-4252-9EC6-33AEB4B344B1}" type="presOf" srcId="{F3A0F6BF-9B07-4022-8BA7-D3BD15011D12}" destId="{EEDB9A7A-B60E-44AA-BA6A-96641FAAA477}" srcOrd="0" destOrd="6" presId="urn:microsoft.com/office/officeart/2005/8/layout/vList2"/>
    <dgm:cxn modelId="{8D841090-2847-45E0-BD10-B2B6CB075ECD}" type="presOf" srcId="{0EAE30E8-D5E3-412C-A682-A75E4A814445}" destId="{EEDB9A7A-B60E-44AA-BA6A-96641FAAA477}" srcOrd="0" destOrd="1" presId="urn:microsoft.com/office/officeart/2005/8/layout/vList2"/>
    <dgm:cxn modelId="{4C3DC995-0383-4ADB-B98C-5AAB24516F0A}" srcId="{AC8DC6DE-AC9B-4D2D-9E3B-12BD692E9635}" destId="{CB355CFD-BC5F-43AE-A8FD-959146D02598}" srcOrd="2" destOrd="0" parTransId="{C60F9592-E396-4A41-9857-3D2EA69B88DB}" sibTransId="{A7D5AF36-83B5-4380-B5BC-22C13DD151E0}"/>
    <dgm:cxn modelId="{0AD9A0FC-507D-47FF-A048-D020C3F5E81C}" type="presOf" srcId="{7DDD8344-BCFF-4C62-86E0-6241FE1ED81E}" destId="{EEDB9A7A-B60E-44AA-BA6A-96641FAAA477}" srcOrd="0" destOrd="4" presId="urn:microsoft.com/office/officeart/2005/8/layout/vList2"/>
    <dgm:cxn modelId="{7E010CA0-DDD0-4C98-B4CE-A277B720EC01}" srcId="{AC8DC6DE-AC9B-4D2D-9E3B-12BD692E9635}" destId="{2B3F2CF3-5EEE-4468-9DF0-D1B4CC67B2F4}" srcOrd="3" destOrd="0" parTransId="{286F1992-B238-4752-A814-AADEEACF8165}" sibTransId="{08445769-076A-4786-8620-E99082309AC6}"/>
    <dgm:cxn modelId="{1C7B0628-8C83-4B92-85E7-21DC922037F6}" srcId="{AC8DC6DE-AC9B-4D2D-9E3B-12BD692E9635}" destId="{70A00174-06FE-476C-B73C-0C48D5586285}" srcOrd="0" destOrd="0" parTransId="{78A59DDC-F274-48B7-8F30-346944E79B24}" sibTransId="{F5F62551-C0D2-421B-9773-BA21A233F0DC}"/>
    <dgm:cxn modelId="{AA161F7F-C396-4373-8C5B-AE5285134F34}" type="presOf" srcId="{F23AF7F5-7A16-4333-BA3E-D5C0E01970FB}" destId="{EEDB9A7A-B60E-44AA-BA6A-96641FAAA477}" srcOrd="0" destOrd="5" presId="urn:microsoft.com/office/officeart/2005/8/layout/vList2"/>
    <dgm:cxn modelId="{F131FBFF-1C8E-42E0-95D2-A185983C09F5}" srcId="{AC8DC6DE-AC9B-4D2D-9E3B-12BD692E9635}" destId="{7DDD8344-BCFF-4C62-86E0-6241FE1ED81E}" srcOrd="4" destOrd="0" parTransId="{DEB8E4EB-002E-4FCD-86D2-76847BD6CFC3}" sibTransId="{12443567-6049-4883-A549-E321E337AC4A}"/>
    <dgm:cxn modelId="{3B6229F7-C84A-43FD-BA54-61BE727A84A6}" type="presOf" srcId="{70A00174-06FE-476C-B73C-0C48D5586285}" destId="{EEDB9A7A-B60E-44AA-BA6A-96641FAAA477}" srcOrd="0" destOrd="0" presId="urn:microsoft.com/office/officeart/2005/8/layout/vList2"/>
    <dgm:cxn modelId="{28B18281-8130-4373-9D9F-56B2346908B9}" type="presParOf" srcId="{E1FF083C-65AB-4D9F-87A0-DEF83316919B}" destId="{294BFDDE-B5FC-4DA2-8755-32B661EF1E72}" srcOrd="0" destOrd="0" presId="urn:microsoft.com/office/officeart/2005/8/layout/vList2"/>
    <dgm:cxn modelId="{807C62F7-0EB0-4239-9857-0E7CFFAF8254}" type="presParOf" srcId="{E1FF083C-65AB-4D9F-87A0-DEF83316919B}" destId="{EEDB9A7A-B60E-44AA-BA6A-96641FAAA477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6953591-8CE7-4081-B7B9-4D477D18679C}" type="doc">
      <dgm:prSet loTypeId="urn:microsoft.com/office/officeart/2005/8/layout/list1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it-IT"/>
        </a:p>
      </dgm:t>
    </dgm:pt>
    <dgm:pt modelId="{B90996F4-600C-44DB-8A79-069409803EE1}">
      <dgm:prSet phldrT="[Testo]"/>
      <dgm:spPr>
        <a:solidFill>
          <a:srgbClr val="00B050"/>
        </a:solidFill>
        <a:ln>
          <a:solidFill>
            <a:srgbClr val="92D050"/>
          </a:solidFill>
        </a:ln>
      </dgm:spPr>
      <dgm:t>
        <a:bodyPr/>
        <a:lstStyle/>
        <a:p>
          <a:r>
            <a:rPr lang="it-IT" dirty="0" smtClean="0"/>
            <a:t>SOCIALI</a:t>
          </a:r>
          <a:endParaRPr lang="it-IT" dirty="0"/>
        </a:p>
      </dgm:t>
    </dgm:pt>
    <dgm:pt modelId="{DE7B43D1-5E55-4E1F-BE70-42B4D31C5866}" type="parTrans" cxnId="{0AFC3271-2501-42C5-A0A5-F88FCDFCC0B9}">
      <dgm:prSet/>
      <dgm:spPr/>
      <dgm:t>
        <a:bodyPr/>
        <a:lstStyle/>
        <a:p>
          <a:endParaRPr lang="it-IT"/>
        </a:p>
      </dgm:t>
    </dgm:pt>
    <dgm:pt modelId="{375CE2D5-0042-4F43-8CEE-9786952D6D22}" type="sibTrans" cxnId="{0AFC3271-2501-42C5-A0A5-F88FCDFCC0B9}">
      <dgm:prSet/>
      <dgm:spPr/>
      <dgm:t>
        <a:bodyPr/>
        <a:lstStyle/>
        <a:p>
          <a:endParaRPr lang="it-IT"/>
        </a:p>
      </dgm:t>
    </dgm:pt>
    <dgm:pt modelId="{099DD8D3-2048-470C-8B9A-F3F49730728A}">
      <dgm:prSet/>
      <dgm:spPr/>
      <dgm:t>
        <a:bodyPr/>
        <a:lstStyle/>
        <a:p>
          <a:pPr rtl="0"/>
          <a:r>
            <a:rPr lang="it-IT" b="0" dirty="0" smtClean="0">
              <a:solidFill>
                <a:schemeClr val="tx1"/>
              </a:solidFill>
            </a:rPr>
            <a:t>Recuperare la socialità</a:t>
          </a:r>
          <a:endParaRPr lang="it-IT" b="0" dirty="0">
            <a:solidFill>
              <a:schemeClr val="tx1"/>
            </a:solidFill>
          </a:endParaRPr>
        </a:p>
      </dgm:t>
    </dgm:pt>
    <dgm:pt modelId="{F5FA46EE-9A27-450E-83D9-720572C8517E}" type="parTrans" cxnId="{F3E3EFF3-C144-4FEA-9124-4F61EC490AB9}">
      <dgm:prSet/>
      <dgm:spPr/>
      <dgm:t>
        <a:bodyPr/>
        <a:lstStyle/>
        <a:p>
          <a:endParaRPr lang="it-IT"/>
        </a:p>
      </dgm:t>
    </dgm:pt>
    <dgm:pt modelId="{3A0141B7-95AF-4113-99E8-4DAC1255EB6C}" type="sibTrans" cxnId="{F3E3EFF3-C144-4FEA-9124-4F61EC490AB9}">
      <dgm:prSet/>
      <dgm:spPr/>
      <dgm:t>
        <a:bodyPr/>
        <a:lstStyle/>
        <a:p>
          <a:endParaRPr lang="it-IT"/>
        </a:p>
      </dgm:t>
    </dgm:pt>
    <dgm:pt modelId="{84B20277-A080-498A-A61B-991F7CAFFA54}">
      <dgm:prSet phldrT="[Testo]"/>
      <dgm:spPr>
        <a:solidFill>
          <a:srgbClr val="00B0F0"/>
        </a:solidFill>
      </dgm:spPr>
      <dgm:t>
        <a:bodyPr/>
        <a:lstStyle/>
        <a:p>
          <a:r>
            <a:rPr lang="it-IT" dirty="0" smtClean="0"/>
            <a:t>AMBIENTALI</a:t>
          </a:r>
          <a:endParaRPr lang="it-IT" dirty="0"/>
        </a:p>
      </dgm:t>
    </dgm:pt>
    <dgm:pt modelId="{32FE639E-31B2-4856-9670-A9CB7DA1CB73}" type="parTrans" cxnId="{33FB492E-1853-43C0-9E6E-62F8FB1A5DF3}">
      <dgm:prSet/>
      <dgm:spPr/>
      <dgm:t>
        <a:bodyPr/>
        <a:lstStyle/>
        <a:p>
          <a:endParaRPr lang="it-IT"/>
        </a:p>
      </dgm:t>
    </dgm:pt>
    <dgm:pt modelId="{35060264-89F8-43BA-BC65-9A6EF157DAE0}" type="sibTrans" cxnId="{33FB492E-1853-43C0-9E6E-62F8FB1A5DF3}">
      <dgm:prSet/>
      <dgm:spPr/>
      <dgm:t>
        <a:bodyPr/>
        <a:lstStyle/>
        <a:p>
          <a:endParaRPr lang="it-IT"/>
        </a:p>
      </dgm:t>
    </dgm:pt>
    <dgm:pt modelId="{568FACB4-7C1F-4285-9D5C-54114DE6B6C8}">
      <dgm:prSet phldrT="[Testo]"/>
      <dgm:spPr/>
      <dgm:t>
        <a:bodyPr/>
        <a:lstStyle/>
        <a:p>
          <a:r>
            <a:rPr lang="it-IT" b="0" i="0" dirty="0" smtClean="0">
              <a:solidFill>
                <a:schemeClr val="tx1"/>
              </a:solidFill>
            </a:rPr>
            <a:t>Conoscere la bioeconomia</a:t>
          </a:r>
          <a:endParaRPr lang="it-IT" dirty="0">
            <a:solidFill>
              <a:schemeClr val="tx1"/>
            </a:solidFill>
          </a:endParaRPr>
        </a:p>
      </dgm:t>
    </dgm:pt>
    <dgm:pt modelId="{EB29E002-D9A3-44A5-AB31-7A698A3FB5B1}" type="parTrans" cxnId="{F4CFB57F-1A5C-4897-ABDB-5951C7B5EB63}">
      <dgm:prSet/>
      <dgm:spPr/>
      <dgm:t>
        <a:bodyPr/>
        <a:lstStyle/>
        <a:p>
          <a:endParaRPr lang="it-IT"/>
        </a:p>
      </dgm:t>
    </dgm:pt>
    <dgm:pt modelId="{3A6DA9E1-1920-43FE-A38E-503A02C42A4F}" type="sibTrans" cxnId="{F4CFB57F-1A5C-4897-ABDB-5951C7B5EB63}">
      <dgm:prSet/>
      <dgm:spPr/>
      <dgm:t>
        <a:bodyPr/>
        <a:lstStyle/>
        <a:p>
          <a:endParaRPr lang="it-IT"/>
        </a:p>
      </dgm:t>
    </dgm:pt>
    <dgm:pt modelId="{5993BF7B-1A83-4444-B3B4-A392059FBABF}">
      <dgm:prSet phldrT="[Testo]"/>
      <dgm:spPr>
        <a:solidFill>
          <a:srgbClr val="FFC000"/>
        </a:solidFill>
      </dgm:spPr>
      <dgm:t>
        <a:bodyPr/>
        <a:lstStyle/>
        <a:p>
          <a:r>
            <a:rPr lang="it-IT" dirty="0" smtClean="0"/>
            <a:t>ECONOMICI</a:t>
          </a:r>
          <a:endParaRPr lang="it-IT" dirty="0"/>
        </a:p>
      </dgm:t>
    </dgm:pt>
    <dgm:pt modelId="{41C170CC-E933-4437-8639-4DE2B6A02969}" type="parTrans" cxnId="{A50F83B3-3362-4B19-BF9D-4F51CCBA6AE6}">
      <dgm:prSet/>
      <dgm:spPr/>
      <dgm:t>
        <a:bodyPr/>
        <a:lstStyle/>
        <a:p>
          <a:endParaRPr lang="it-IT"/>
        </a:p>
      </dgm:t>
    </dgm:pt>
    <dgm:pt modelId="{45605C30-AE6D-4BC6-A617-1109C80174FF}" type="sibTrans" cxnId="{A50F83B3-3362-4B19-BF9D-4F51CCBA6AE6}">
      <dgm:prSet/>
      <dgm:spPr/>
      <dgm:t>
        <a:bodyPr/>
        <a:lstStyle/>
        <a:p>
          <a:endParaRPr lang="it-IT"/>
        </a:p>
      </dgm:t>
    </dgm:pt>
    <dgm:pt modelId="{B9EF206F-8D56-4B98-BDAA-DA2BA99B5576}">
      <dgm:prSet phldrT="[Testo]"/>
      <dgm:spPr/>
      <dgm:t>
        <a:bodyPr/>
        <a:lstStyle/>
        <a:p>
          <a:r>
            <a:rPr lang="it-IT" b="0" i="0" dirty="0" smtClean="0">
              <a:solidFill>
                <a:schemeClr val="tx1"/>
              </a:solidFill>
            </a:rPr>
            <a:t>Maturare la consapevolezza del legame imprescindibile fra le persone e la CASA COMUNE</a:t>
          </a:r>
          <a:endParaRPr lang="it-IT" dirty="0">
            <a:solidFill>
              <a:schemeClr val="tx1"/>
            </a:solidFill>
          </a:endParaRPr>
        </a:p>
      </dgm:t>
    </dgm:pt>
    <dgm:pt modelId="{666AA124-25A7-425E-A507-19FC1611C18D}" type="parTrans" cxnId="{12B4A974-9D77-4830-804A-716C2B19483B}">
      <dgm:prSet/>
      <dgm:spPr/>
      <dgm:t>
        <a:bodyPr/>
        <a:lstStyle/>
        <a:p>
          <a:endParaRPr lang="it-IT"/>
        </a:p>
      </dgm:t>
    </dgm:pt>
    <dgm:pt modelId="{2B1A40E1-3062-488C-8B98-C6C4CEA0659D}" type="sibTrans" cxnId="{12B4A974-9D77-4830-804A-716C2B19483B}">
      <dgm:prSet/>
      <dgm:spPr/>
      <dgm:t>
        <a:bodyPr/>
        <a:lstStyle/>
        <a:p>
          <a:endParaRPr lang="it-IT"/>
        </a:p>
      </dgm:t>
    </dgm:pt>
    <dgm:pt modelId="{CE7BC3AA-0AD5-45EF-9C3F-DC24187ECE49}">
      <dgm:prSet/>
      <dgm:spPr/>
      <dgm:t>
        <a:bodyPr/>
        <a:lstStyle/>
        <a:p>
          <a:pPr rtl="0"/>
          <a:r>
            <a:rPr lang="it-IT" dirty="0" smtClean="0">
              <a:solidFill>
                <a:schemeClr val="tx1"/>
              </a:solidFill>
            </a:rPr>
            <a:t>Superare il pensiero antropocentrico</a:t>
          </a:r>
          <a:endParaRPr lang="it-IT" dirty="0">
            <a:solidFill>
              <a:schemeClr val="tx1"/>
            </a:solidFill>
          </a:endParaRPr>
        </a:p>
      </dgm:t>
    </dgm:pt>
    <dgm:pt modelId="{CB446D48-0B46-46DB-87A3-D6D64B109D83}" type="parTrans" cxnId="{A1963913-A521-4ED4-88BC-C7DEB92CD8F3}">
      <dgm:prSet/>
      <dgm:spPr/>
      <dgm:t>
        <a:bodyPr/>
        <a:lstStyle/>
        <a:p>
          <a:endParaRPr lang="it-IT"/>
        </a:p>
      </dgm:t>
    </dgm:pt>
    <dgm:pt modelId="{CDB99121-F008-443D-BE72-2EF30CE34F90}" type="sibTrans" cxnId="{A1963913-A521-4ED4-88BC-C7DEB92CD8F3}">
      <dgm:prSet/>
      <dgm:spPr/>
      <dgm:t>
        <a:bodyPr/>
        <a:lstStyle/>
        <a:p>
          <a:endParaRPr lang="it-IT"/>
        </a:p>
      </dgm:t>
    </dgm:pt>
    <dgm:pt modelId="{23AB710F-CB34-4A26-9151-C5175DE9D426}">
      <dgm:prSet/>
      <dgm:spPr/>
      <dgm:t>
        <a:bodyPr/>
        <a:lstStyle/>
        <a:p>
          <a:pPr rtl="0"/>
          <a:r>
            <a:rPr lang="it-IT" dirty="0" smtClean="0">
              <a:solidFill>
                <a:schemeClr val="tx1"/>
              </a:solidFill>
            </a:rPr>
            <a:t>Maturare la consapevolezza del legame fra solidarietà ed ecologia</a:t>
          </a:r>
          <a:endParaRPr lang="it-IT" dirty="0">
            <a:solidFill>
              <a:schemeClr val="tx1"/>
            </a:solidFill>
          </a:endParaRPr>
        </a:p>
      </dgm:t>
    </dgm:pt>
    <dgm:pt modelId="{BAF88C2A-3F59-4688-BBD5-A18962B0327B}" type="parTrans" cxnId="{FC23887E-91FD-4FA6-8BF2-B503C3E3C75E}">
      <dgm:prSet/>
      <dgm:spPr/>
      <dgm:t>
        <a:bodyPr/>
        <a:lstStyle/>
        <a:p>
          <a:endParaRPr lang="it-IT"/>
        </a:p>
      </dgm:t>
    </dgm:pt>
    <dgm:pt modelId="{75F219D1-5F4C-4672-8FD2-5BA36895BE1E}" type="sibTrans" cxnId="{FC23887E-91FD-4FA6-8BF2-B503C3E3C75E}">
      <dgm:prSet/>
      <dgm:spPr/>
      <dgm:t>
        <a:bodyPr/>
        <a:lstStyle/>
        <a:p>
          <a:endParaRPr lang="it-IT"/>
        </a:p>
      </dgm:t>
    </dgm:pt>
    <dgm:pt modelId="{6AE7CF5B-74FE-4259-822D-FFD892A8DFFD}">
      <dgm:prSet/>
      <dgm:spPr/>
      <dgm:t>
        <a:bodyPr/>
        <a:lstStyle/>
        <a:p>
          <a:pPr rtl="0"/>
          <a:r>
            <a:rPr lang="it-IT" dirty="0" smtClean="0">
              <a:solidFill>
                <a:schemeClr val="tx1"/>
              </a:solidFill>
            </a:rPr>
            <a:t>Abbandonare la cultura dello scarto</a:t>
          </a:r>
          <a:endParaRPr lang="it-IT" dirty="0">
            <a:solidFill>
              <a:schemeClr val="tx1"/>
            </a:solidFill>
          </a:endParaRPr>
        </a:p>
      </dgm:t>
    </dgm:pt>
    <dgm:pt modelId="{80E27150-D8C7-4D71-8B73-364684B535D2}" type="parTrans" cxnId="{BAE93CF1-CBB7-4B72-B306-C3594BD3105A}">
      <dgm:prSet/>
      <dgm:spPr/>
      <dgm:t>
        <a:bodyPr/>
        <a:lstStyle/>
        <a:p>
          <a:endParaRPr lang="it-IT"/>
        </a:p>
      </dgm:t>
    </dgm:pt>
    <dgm:pt modelId="{79BE59D4-D1D6-429B-ABB7-4F3BEA250612}" type="sibTrans" cxnId="{BAE93CF1-CBB7-4B72-B306-C3594BD3105A}">
      <dgm:prSet/>
      <dgm:spPr/>
      <dgm:t>
        <a:bodyPr/>
        <a:lstStyle/>
        <a:p>
          <a:endParaRPr lang="it-IT"/>
        </a:p>
      </dgm:t>
    </dgm:pt>
    <dgm:pt modelId="{E04FE697-C5D1-475F-A2F1-14F2EDD80AC1}">
      <dgm:prSet/>
      <dgm:spPr/>
      <dgm:t>
        <a:bodyPr/>
        <a:lstStyle/>
        <a:p>
          <a:pPr rtl="0"/>
          <a:r>
            <a:rPr lang="it-IT" dirty="0" smtClean="0">
              <a:solidFill>
                <a:schemeClr val="tx1"/>
              </a:solidFill>
            </a:rPr>
            <a:t>Maturare il diritto all’accesso dei beni comuni</a:t>
          </a:r>
          <a:endParaRPr lang="it-IT" dirty="0">
            <a:solidFill>
              <a:schemeClr val="tx1"/>
            </a:solidFill>
          </a:endParaRPr>
        </a:p>
      </dgm:t>
    </dgm:pt>
    <dgm:pt modelId="{F850E586-120F-4CEF-9F87-C46355E83501}" type="parTrans" cxnId="{2551CB30-25A6-4AF1-9F81-DB799DA6B647}">
      <dgm:prSet/>
      <dgm:spPr/>
      <dgm:t>
        <a:bodyPr/>
        <a:lstStyle/>
        <a:p>
          <a:endParaRPr lang="it-IT"/>
        </a:p>
      </dgm:t>
    </dgm:pt>
    <dgm:pt modelId="{57DCBDA5-F853-43E5-833A-06C4E304337A}" type="sibTrans" cxnId="{2551CB30-25A6-4AF1-9F81-DB799DA6B647}">
      <dgm:prSet/>
      <dgm:spPr/>
      <dgm:t>
        <a:bodyPr/>
        <a:lstStyle/>
        <a:p>
          <a:endParaRPr lang="it-IT"/>
        </a:p>
      </dgm:t>
    </dgm:pt>
    <dgm:pt modelId="{9860BCED-3205-4087-9710-AB651B25D3D7}">
      <dgm:prSet/>
      <dgm:spPr/>
      <dgm:t>
        <a:bodyPr/>
        <a:lstStyle/>
        <a:p>
          <a:r>
            <a:rPr lang="it-IT" b="0" i="0" dirty="0" smtClean="0">
              <a:solidFill>
                <a:schemeClr val="tx1"/>
              </a:solidFill>
            </a:rPr>
            <a:t>Conoscere il sistema dell’economia circolare</a:t>
          </a:r>
          <a:endParaRPr lang="it-IT" b="0" i="0" dirty="0">
            <a:solidFill>
              <a:schemeClr val="tx1"/>
            </a:solidFill>
          </a:endParaRPr>
        </a:p>
      </dgm:t>
    </dgm:pt>
    <dgm:pt modelId="{41DF6D86-A017-4C23-AB54-7BCDF53C27EB}" type="parTrans" cxnId="{AA2753D8-3BB0-494B-AE29-5116AF98463E}">
      <dgm:prSet/>
      <dgm:spPr/>
      <dgm:t>
        <a:bodyPr/>
        <a:lstStyle/>
        <a:p>
          <a:endParaRPr lang="it-IT"/>
        </a:p>
      </dgm:t>
    </dgm:pt>
    <dgm:pt modelId="{928DBE48-C87E-46AE-9679-E58E6A131E28}" type="sibTrans" cxnId="{AA2753D8-3BB0-494B-AE29-5116AF98463E}">
      <dgm:prSet/>
      <dgm:spPr/>
      <dgm:t>
        <a:bodyPr/>
        <a:lstStyle/>
        <a:p>
          <a:endParaRPr lang="it-IT"/>
        </a:p>
      </dgm:t>
    </dgm:pt>
    <dgm:pt modelId="{C172CE49-10F0-4313-9D39-28425E4AAD02}">
      <dgm:prSet/>
      <dgm:spPr/>
      <dgm:t>
        <a:bodyPr/>
        <a:lstStyle/>
        <a:p>
          <a:r>
            <a:rPr lang="it-IT" b="0" i="0" dirty="0" smtClean="0">
              <a:solidFill>
                <a:schemeClr val="tx1"/>
              </a:solidFill>
            </a:rPr>
            <a:t>Acquisire la consapevolezza che gli sconvolgimenti climatici sono anche un problema economico</a:t>
          </a:r>
          <a:endParaRPr lang="it-IT" b="0" i="0" dirty="0">
            <a:solidFill>
              <a:schemeClr val="tx1"/>
            </a:solidFill>
          </a:endParaRPr>
        </a:p>
      </dgm:t>
    </dgm:pt>
    <dgm:pt modelId="{95F3D128-9751-4F6F-A893-8735F94C4D32}" type="parTrans" cxnId="{8BEE2A73-D3E5-4508-9DB2-757CD40D8258}">
      <dgm:prSet/>
      <dgm:spPr/>
      <dgm:t>
        <a:bodyPr/>
        <a:lstStyle/>
        <a:p>
          <a:endParaRPr lang="it-IT"/>
        </a:p>
      </dgm:t>
    </dgm:pt>
    <dgm:pt modelId="{A0F52D00-997A-4F54-A517-434C280BEB99}" type="sibTrans" cxnId="{8BEE2A73-D3E5-4508-9DB2-757CD40D8258}">
      <dgm:prSet/>
      <dgm:spPr/>
      <dgm:t>
        <a:bodyPr/>
        <a:lstStyle/>
        <a:p>
          <a:endParaRPr lang="it-IT"/>
        </a:p>
      </dgm:t>
    </dgm:pt>
    <dgm:pt modelId="{7B2F9535-58F5-4DB6-9CA0-166680760CA0}">
      <dgm:prSet/>
      <dgm:spPr/>
      <dgm:t>
        <a:bodyPr/>
        <a:lstStyle/>
        <a:p>
          <a:r>
            <a:rPr lang="it-IT" b="0" i="0" dirty="0" smtClean="0">
              <a:solidFill>
                <a:schemeClr val="tx1"/>
              </a:solidFill>
            </a:rPr>
            <a:t>Imparare a costruire i mestieri e le imprese del futuro a zero emissioni, circolari e rigenerative</a:t>
          </a:r>
          <a:endParaRPr lang="it-IT" b="0" i="0" dirty="0">
            <a:solidFill>
              <a:schemeClr val="tx1"/>
            </a:solidFill>
          </a:endParaRPr>
        </a:p>
      </dgm:t>
    </dgm:pt>
    <dgm:pt modelId="{2BA84675-934E-43F1-A1F0-658E2A87AF37}" type="parTrans" cxnId="{8248EB67-9F95-49DD-8DA0-65D885A6EE21}">
      <dgm:prSet/>
      <dgm:spPr/>
      <dgm:t>
        <a:bodyPr/>
        <a:lstStyle/>
        <a:p>
          <a:endParaRPr lang="it-IT"/>
        </a:p>
      </dgm:t>
    </dgm:pt>
    <dgm:pt modelId="{A10773C1-3EB7-44AA-A304-15942267DF3F}" type="sibTrans" cxnId="{8248EB67-9F95-49DD-8DA0-65D885A6EE21}">
      <dgm:prSet/>
      <dgm:spPr/>
      <dgm:t>
        <a:bodyPr/>
        <a:lstStyle/>
        <a:p>
          <a:endParaRPr lang="it-IT"/>
        </a:p>
      </dgm:t>
    </dgm:pt>
    <dgm:pt modelId="{C630F38B-7079-428E-8172-E9E9C8654A1C}">
      <dgm:prSet/>
      <dgm:spPr/>
      <dgm:t>
        <a:bodyPr/>
        <a:lstStyle/>
        <a:p>
          <a:r>
            <a:rPr lang="it-IT" b="0" i="0" dirty="0" smtClean="0">
              <a:solidFill>
                <a:schemeClr val="tx1"/>
              </a:solidFill>
            </a:rPr>
            <a:t>Acquisire competenze green</a:t>
          </a:r>
          <a:endParaRPr lang="it-IT" b="0" i="0" dirty="0">
            <a:solidFill>
              <a:schemeClr val="tx1"/>
            </a:solidFill>
          </a:endParaRPr>
        </a:p>
      </dgm:t>
    </dgm:pt>
    <dgm:pt modelId="{F363118A-3D84-4405-AA8B-FB36D202897C}" type="parTrans" cxnId="{3B96A29B-D3D9-47A9-A39F-492DA502D23E}">
      <dgm:prSet/>
      <dgm:spPr/>
      <dgm:t>
        <a:bodyPr/>
        <a:lstStyle/>
        <a:p>
          <a:endParaRPr lang="it-IT"/>
        </a:p>
      </dgm:t>
    </dgm:pt>
    <dgm:pt modelId="{A65A6A6B-F3FA-4D50-A750-6F7378881B87}" type="sibTrans" cxnId="{3B96A29B-D3D9-47A9-A39F-492DA502D23E}">
      <dgm:prSet/>
      <dgm:spPr/>
      <dgm:t>
        <a:bodyPr/>
        <a:lstStyle/>
        <a:p>
          <a:endParaRPr lang="it-IT"/>
        </a:p>
      </dgm:t>
    </dgm:pt>
    <dgm:pt modelId="{18B930B4-0CAF-4346-90FB-560A40F87A94}">
      <dgm:prSet/>
      <dgm:spPr/>
      <dgm:t>
        <a:bodyPr/>
        <a:lstStyle/>
        <a:p>
          <a:r>
            <a:rPr lang="it-IT" b="0" i="0" dirty="0" smtClean="0">
              <a:solidFill>
                <a:schemeClr val="tx1"/>
              </a:solidFill>
            </a:rPr>
            <a:t>Maturare la consapevolezza dei diritti ecologici di tutti gli esseri viventi</a:t>
          </a:r>
          <a:endParaRPr lang="it-IT" b="0" i="0" dirty="0">
            <a:solidFill>
              <a:schemeClr val="tx1"/>
            </a:solidFill>
          </a:endParaRPr>
        </a:p>
      </dgm:t>
    </dgm:pt>
    <dgm:pt modelId="{611061CE-8A38-4AC5-841E-422CB75A9687}" type="parTrans" cxnId="{4732CEA7-B77F-403C-9C06-519D76AD3862}">
      <dgm:prSet/>
      <dgm:spPr/>
      <dgm:t>
        <a:bodyPr/>
        <a:lstStyle/>
        <a:p>
          <a:endParaRPr lang="it-IT"/>
        </a:p>
      </dgm:t>
    </dgm:pt>
    <dgm:pt modelId="{5A606EFF-3596-401C-B381-23C4E684BAE6}" type="sibTrans" cxnId="{4732CEA7-B77F-403C-9C06-519D76AD3862}">
      <dgm:prSet/>
      <dgm:spPr/>
      <dgm:t>
        <a:bodyPr/>
        <a:lstStyle/>
        <a:p>
          <a:endParaRPr lang="it-IT"/>
        </a:p>
      </dgm:t>
    </dgm:pt>
    <dgm:pt modelId="{059595BA-676A-4478-B61B-C5FAC9FA9FCD}">
      <dgm:prSet/>
      <dgm:spPr/>
      <dgm:t>
        <a:bodyPr/>
        <a:lstStyle/>
        <a:p>
          <a:r>
            <a:rPr lang="it-IT" b="0" i="0" dirty="0" smtClean="0">
              <a:solidFill>
                <a:schemeClr val="tx1"/>
              </a:solidFill>
            </a:rPr>
            <a:t>Diventare consapevoli che i problemi ambientali vanno affrontati in modo sistemico</a:t>
          </a:r>
          <a:endParaRPr lang="it-IT" b="0" i="0" dirty="0">
            <a:solidFill>
              <a:schemeClr val="tx1"/>
            </a:solidFill>
          </a:endParaRPr>
        </a:p>
      </dgm:t>
    </dgm:pt>
    <dgm:pt modelId="{8728DF92-04BA-4938-AC7E-4313056A87FD}" type="parTrans" cxnId="{D9CCB836-FBDB-42E0-A605-C5C779A3F4C3}">
      <dgm:prSet/>
      <dgm:spPr/>
      <dgm:t>
        <a:bodyPr/>
        <a:lstStyle/>
        <a:p>
          <a:endParaRPr lang="it-IT"/>
        </a:p>
      </dgm:t>
    </dgm:pt>
    <dgm:pt modelId="{AE47EF86-89B8-4911-AAC0-F25A04AD3205}" type="sibTrans" cxnId="{D9CCB836-FBDB-42E0-A605-C5C779A3F4C3}">
      <dgm:prSet/>
      <dgm:spPr/>
      <dgm:t>
        <a:bodyPr/>
        <a:lstStyle/>
        <a:p>
          <a:endParaRPr lang="it-IT"/>
        </a:p>
      </dgm:t>
    </dgm:pt>
    <dgm:pt modelId="{97F09A8F-CD7A-4854-B646-68DD4A021A7A}">
      <dgm:prSet/>
      <dgm:spPr/>
      <dgm:t>
        <a:bodyPr/>
        <a:lstStyle/>
        <a:p>
          <a:r>
            <a:rPr lang="it-IT" b="0" i="0" dirty="0" smtClean="0">
              <a:solidFill>
                <a:schemeClr val="tx1"/>
              </a:solidFill>
            </a:rPr>
            <a:t>Imparare a minimizzare gli impatti dell’azione dell’uomo sulla natura</a:t>
          </a:r>
          <a:endParaRPr lang="it-IT" b="0" i="0" dirty="0">
            <a:solidFill>
              <a:schemeClr val="tx1"/>
            </a:solidFill>
          </a:endParaRPr>
        </a:p>
      </dgm:t>
    </dgm:pt>
    <dgm:pt modelId="{D0BC907A-6A3D-4D77-98C7-C1365DFB564D}" type="parTrans" cxnId="{166600CF-5AD0-445A-B5C1-EB7213EC96B0}">
      <dgm:prSet/>
      <dgm:spPr/>
      <dgm:t>
        <a:bodyPr/>
        <a:lstStyle/>
        <a:p>
          <a:endParaRPr lang="it-IT"/>
        </a:p>
      </dgm:t>
    </dgm:pt>
    <dgm:pt modelId="{954117AA-2FEB-44E3-BBD4-F0E28E35FFE7}" type="sibTrans" cxnId="{166600CF-5AD0-445A-B5C1-EB7213EC96B0}">
      <dgm:prSet/>
      <dgm:spPr/>
      <dgm:t>
        <a:bodyPr/>
        <a:lstStyle/>
        <a:p>
          <a:endParaRPr lang="it-IT"/>
        </a:p>
      </dgm:t>
    </dgm:pt>
    <dgm:pt modelId="{B448E9A9-8B37-4560-B4DE-CD7EA98E333C}">
      <dgm:prSet/>
      <dgm:spPr/>
      <dgm:t>
        <a:bodyPr/>
        <a:lstStyle/>
        <a:p>
          <a:r>
            <a:rPr lang="it-IT" b="0" i="0" dirty="0" smtClean="0">
              <a:solidFill>
                <a:schemeClr val="tx1"/>
              </a:solidFill>
            </a:rPr>
            <a:t>Maturare la consapevolezza dell’importanza del suolo</a:t>
          </a:r>
          <a:endParaRPr lang="it-IT" b="0" i="0" dirty="0">
            <a:solidFill>
              <a:schemeClr val="tx1"/>
            </a:solidFill>
          </a:endParaRPr>
        </a:p>
      </dgm:t>
    </dgm:pt>
    <dgm:pt modelId="{0F06628D-14AB-4129-9F34-EC5EEA31AD5A}" type="parTrans" cxnId="{C75FEB0E-EDF8-46E0-9437-E1C6D6CA647C}">
      <dgm:prSet/>
      <dgm:spPr/>
      <dgm:t>
        <a:bodyPr/>
        <a:lstStyle/>
        <a:p>
          <a:endParaRPr lang="it-IT"/>
        </a:p>
      </dgm:t>
    </dgm:pt>
    <dgm:pt modelId="{A5B51506-FBA8-44FA-86C2-AF3DF06C73F2}" type="sibTrans" cxnId="{C75FEB0E-EDF8-46E0-9437-E1C6D6CA647C}">
      <dgm:prSet/>
      <dgm:spPr/>
      <dgm:t>
        <a:bodyPr/>
        <a:lstStyle/>
        <a:p>
          <a:endParaRPr lang="it-IT"/>
        </a:p>
      </dgm:t>
    </dgm:pt>
    <dgm:pt modelId="{D8F889F7-8A75-423A-8BB3-4065016F6A1A}" type="pres">
      <dgm:prSet presAssocID="{B6953591-8CE7-4081-B7B9-4D477D18679C}" presName="linear" presStyleCnt="0">
        <dgm:presLayoutVars>
          <dgm:dir/>
          <dgm:animLvl val="lvl"/>
          <dgm:resizeHandles val="exact"/>
        </dgm:presLayoutVars>
      </dgm:prSet>
      <dgm:spPr/>
    </dgm:pt>
    <dgm:pt modelId="{9992EDC9-FEFC-404D-8C63-A06897DB2EC9}" type="pres">
      <dgm:prSet presAssocID="{B90996F4-600C-44DB-8A79-069409803EE1}" presName="parentLin" presStyleCnt="0"/>
      <dgm:spPr/>
    </dgm:pt>
    <dgm:pt modelId="{7829DF13-C490-4A10-8AB3-99B4A6C96F0F}" type="pres">
      <dgm:prSet presAssocID="{B90996F4-600C-44DB-8A79-069409803EE1}" presName="parentLeftMargin" presStyleLbl="node1" presStyleIdx="0" presStyleCnt="3"/>
      <dgm:spPr/>
    </dgm:pt>
    <dgm:pt modelId="{088BD04A-CC27-4884-84F5-37C02FFCD5CA}" type="pres">
      <dgm:prSet presAssocID="{B90996F4-600C-44DB-8A79-069409803EE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78D51F0-A3FA-4A19-AC78-0E08FF617591}" type="pres">
      <dgm:prSet presAssocID="{B90996F4-600C-44DB-8A79-069409803EE1}" presName="negativeSpace" presStyleCnt="0"/>
      <dgm:spPr/>
    </dgm:pt>
    <dgm:pt modelId="{5ED9278D-2FE1-4C55-BFD1-2EB3F6592701}" type="pres">
      <dgm:prSet presAssocID="{B90996F4-600C-44DB-8A79-069409803EE1}" presName="childText" presStyleLbl="conFgAcc1" presStyleIdx="0" presStyleCnt="3">
        <dgm:presLayoutVars>
          <dgm:bulletEnabled val="1"/>
        </dgm:presLayoutVars>
      </dgm:prSet>
      <dgm:spPr/>
    </dgm:pt>
    <dgm:pt modelId="{86A56802-B9AB-4536-8947-F610B39AC9AD}" type="pres">
      <dgm:prSet presAssocID="{375CE2D5-0042-4F43-8CEE-9786952D6D22}" presName="spaceBetweenRectangles" presStyleCnt="0"/>
      <dgm:spPr/>
    </dgm:pt>
    <dgm:pt modelId="{8FE9C8E2-6303-441B-BEFF-23686DE4B02C}" type="pres">
      <dgm:prSet presAssocID="{84B20277-A080-498A-A61B-991F7CAFFA54}" presName="parentLin" presStyleCnt="0"/>
      <dgm:spPr/>
    </dgm:pt>
    <dgm:pt modelId="{2522957B-BE7D-4E3D-84C6-8AD61FCD8F58}" type="pres">
      <dgm:prSet presAssocID="{84B20277-A080-498A-A61B-991F7CAFFA54}" presName="parentLeftMargin" presStyleLbl="node1" presStyleIdx="0" presStyleCnt="3"/>
      <dgm:spPr/>
    </dgm:pt>
    <dgm:pt modelId="{8849D664-9619-4F5A-981A-52EFF7D65CE1}" type="pres">
      <dgm:prSet presAssocID="{84B20277-A080-498A-A61B-991F7CAFFA5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3ADF81E-A5F9-45E8-80CE-4EAA8476EC94}" type="pres">
      <dgm:prSet presAssocID="{84B20277-A080-498A-A61B-991F7CAFFA54}" presName="negativeSpace" presStyleCnt="0"/>
      <dgm:spPr/>
    </dgm:pt>
    <dgm:pt modelId="{B5963A4C-B419-46F6-BC6B-FE9790675292}" type="pres">
      <dgm:prSet presAssocID="{84B20277-A080-498A-A61B-991F7CAFFA54}" presName="childText" presStyleLbl="conFgAcc1" presStyleIdx="1" presStyleCnt="3" custLinFactNeighborX="867">
        <dgm:presLayoutVars>
          <dgm:bulletEnabled val="1"/>
        </dgm:presLayoutVars>
      </dgm:prSet>
      <dgm:spPr/>
    </dgm:pt>
    <dgm:pt modelId="{B6156891-BEAF-4F92-8B54-F68843D79742}" type="pres">
      <dgm:prSet presAssocID="{35060264-89F8-43BA-BC65-9A6EF157DAE0}" presName="spaceBetweenRectangles" presStyleCnt="0"/>
      <dgm:spPr/>
    </dgm:pt>
    <dgm:pt modelId="{18833532-7EAB-4BFA-A5DB-E9E957E75521}" type="pres">
      <dgm:prSet presAssocID="{5993BF7B-1A83-4444-B3B4-A392059FBABF}" presName="parentLin" presStyleCnt="0"/>
      <dgm:spPr/>
    </dgm:pt>
    <dgm:pt modelId="{2C94F98E-B0CE-40C1-AE78-0E9978757F64}" type="pres">
      <dgm:prSet presAssocID="{5993BF7B-1A83-4444-B3B4-A392059FBABF}" presName="parentLeftMargin" presStyleLbl="node1" presStyleIdx="1" presStyleCnt="3"/>
      <dgm:spPr/>
    </dgm:pt>
    <dgm:pt modelId="{90E80E2E-FB16-46BC-8E75-551AF21F7554}" type="pres">
      <dgm:prSet presAssocID="{5993BF7B-1A83-4444-B3B4-A392059FBABF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9B205B32-9B08-4D49-8E2F-89A7DFB2C43D}" type="pres">
      <dgm:prSet presAssocID="{5993BF7B-1A83-4444-B3B4-A392059FBABF}" presName="negativeSpace" presStyleCnt="0"/>
      <dgm:spPr/>
    </dgm:pt>
    <dgm:pt modelId="{6AB4AFA3-FF10-4647-AD25-0332AE6BFC53}" type="pres">
      <dgm:prSet presAssocID="{5993BF7B-1A83-4444-B3B4-A392059FBABF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8248EB67-9F95-49DD-8DA0-65D885A6EE21}" srcId="{5993BF7B-1A83-4444-B3B4-A392059FBABF}" destId="{7B2F9535-58F5-4DB6-9CA0-166680760CA0}" srcOrd="3" destOrd="0" parTransId="{2BA84675-934E-43F1-A1F0-658E2A87AF37}" sibTransId="{A10773C1-3EB7-44AA-A304-15942267DF3F}"/>
    <dgm:cxn modelId="{1699E589-6D08-4FE6-97E6-B906966D1E17}" type="presOf" srcId="{5993BF7B-1A83-4444-B3B4-A392059FBABF}" destId="{2C94F98E-B0CE-40C1-AE78-0E9978757F64}" srcOrd="0" destOrd="0" presId="urn:microsoft.com/office/officeart/2005/8/layout/list1"/>
    <dgm:cxn modelId="{D9CCB836-FBDB-42E0-A605-C5C779A3F4C3}" srcId="{84B20277-A080-498A-A61B-991F7CAFFA54}" destId="{059595BA-676A-4478-B61B-C5FAC9FA9FCD}" srcOrd="2" destOrd="0" parTransId="{8728DF92-04BA-4938-AC7E-4313056A87FD}" sibTransId="{AE47EF86-89B8-4911-AAC0-F25A04AD3205}"/>
    <dgm:cxn modelId="{C75FEB0E-EDF8-46E0-9437-E1C6D6CA647C}" srcId="{84B20277-A080-498A-A61B-991F7CAFFA54}" destId="{B448E9A9-8B37-4560-B4DE-CD7EA98E333C}" srcOrd="4" destOrd="0" parTransId="{0F06628D-14AB-4129-9F34-EC5EEA31AD5A}" sibTransId="{A5B51506-FBA8-44FA-86C2-AF3DF06C73F2}"/>
    <dgm:cxn modelId="{8B751A85-A2FC-4AAC-939B-0668187EBD1F}" type="presOf" srcId="{568FACB4-7C1F-4285-9D5C-54114DE6B6C8}" destId="{6AB4AFA3-FF10-4647-AD25-0332AE6BFC53}" srcOrd="0" destOrd="0" presId="urn:microsoft.com/office/officeart/2005/8/layout/list1"/>
    <dgm:cxn modelId="{33FB492E-1853-43C0-9E6E-62F8FB1A5DF3}" srcId="{B6953591-8CE7-4081-B7B9-4D477D18679C}" destId="{84B20277-A080-498A-A61B-991F7CAFFA54}" srcOrd="1" destOrd="0" parTransId="{32FE639E-31B2-4856-9670-A9CB7DA1CB73}" sibTransId="{35060264-89F8-43BA-BC65-9A6EF157DAE0}"/>
    <dgm:cxn modelId="{C4B3AC15-2BE5-48CB-A456-1CB847DFE0C4}" type="presOf" srcId="{E04FE697-C5D1-475F-A2F1-14F2EDD80AC1}" destId="{5ED9278D-2FE1-4C55-BFD1-2EB3F6592701}" srcOrd="0" destOrd="4" presId="urn:microsoft.com/office/officeart/2005/8/layout/list1"/>
    <dgm:cxn modelId="{CD83A7D6-8BBD-4AF0-827D-3FA7C4467E21}" type="presOf" srcId="{7B2F9535-58F5-4DB6-9CA0-166680760CA0}" destId="{6AB4AFA3-FF10-4647-AD25-0332AE6BFC53}" srcOrd="0" destOrd="3" presId="urn:microsoft.com/office/officeart/2005/8/layout/list1"/>
    <dgm:cxn modelId="{ADF035B8-9B8D-4854-B7E8-B5E2307834BB}" type="presOf" srcId="{B9EF206F-8D56-4B98-BDAA-DA2BA99B5576}" destId="{B5963A4C-B419-46F6-BC6B-FE9790675292}" srcOrd="0" destOrd="0" presId="urn:microsoft.com/office/officeart/2005/8/layout/list1"/>
    <dgm:cxn modelId="{BB17B273-CD09-49B4-898A-5442648751A0}" type="presOf" srcId="{B6953591-8CE7-4081-B7B9-4D477D18679C}" destId="{D8F889F7-8A75-423A-8BB3-4065016F6A1A}" srcOrd="0" destOrd="0" presId="urn:microsoft.com/office/officeart/2005/8/layout/list1"/>
    <dgm:cxn modelId="{33234675-DCD7-43F2-AA55-854E16CC6678}" type="presOf" srcId="{9860BCED-3205-4087-9710-AB651B25D3D7}" destId="{6AB4AFA3-FF10-4647-AD25-0332AE6BFC53}" srcOrd="0" destOrd="1" presId="urn:microsoft.com/office/officeart/2005/8/layout/list1"/>
    <dgm:cxn modelId="{166600CF-5AD0-445A-B5C1-EB7213EC96B0}" srcId="{84B20277-A080-498A-A61B-991F7CAFFA54}" destId="{97F09A8F-CD7A-4854-B646-68DD4A021A7A}" srcOrd="3" destOrd="0" parTransId="{D0BC907A-6A3D-4D77-98C7-C1365DFB564D}" sibTransId="{954117AA-2FEB-44E3-BBD4-F0E28E35FFE7}"/>
    <dgm:cxn modelId="{4732CEA7-B77F-403C-9C06-519D76AD3862}" srcId="{84B20277-A080-498A-A61B-991F7CAFFA54}" destId="{18B930B4-0CAF-4346-90FB-560A40F87A94}" srcOrd="1" destOrd="0" parTransId="{611061CE-8A38-4AC5-841E-422CB75A9687}" sibTransId="{5A606EFF-3596-401C-B381-23C4E684BAE6}"/>
    <dgm:cxn modelId="{2551CB30-25A6-4AF1-9F81-DB799DA6B647}" srcId="{B90996F4-600C-44DB-8A79-069409803EE1}" destId="{E04FE697-C5D1-475F-A2F1-14F2EDD80AC1}" srcOrd="4" destOrd="0" parTransId="{F850E586-120F-4CEF-9F87-C46355E83501}" sibTransId="{57DCBDA5-F853-43E5-833A-06C4E304337A}"/>
    <dgm:cxn modelId="{F3E3EFF3-C144-4FEA-9124-4F61EC490AB9}" srcId="{B90996F4-600C-44DB-8A79-069409803EE1}" destId="{099DD8D3-2048-470C-8B9A-F3F49730728A}" srcOrd="0" destOrd="0" parTransId="{F5FA46EE-9A27-450E-83D9-720572C8517E}" sibTransId="{3A0141B7-95AF-4113-99E8-4DAC1255EB6C}"/>
    <dgm:cxn modelId="{A50F83B3-3362-4B19-BF9D-4F51CCBA6AE6}" srcId="{B6953591-8CE7-4081-B7B9-4D477D18679C}" destId="{5993BF7B-1A83-4444-B3B4-A392059FBABF}" srcOrd="2" destOrd="0" parTransId="{41C170CC-E933-4437-8639-4DE2B6A02969}" sibTransId="{45605C30-AE6D-4BC6-A617-1109C80174FF}"/>
    <dgm:cxn modelId="{12B4A974-9D77-4830-804A-716C2B19483B}" srcId="{84B20277-A080-498A-A61B-991F7CAFFA54}" destId="{B9EF206F-8D56-4B98-BDAA-DA2BA99B5576}" srcOrd="0" destOrd="0" parTransId="{666AA124-25A7-425E-A507-19FC1611C18D}" sibTransId="{2B1A40E1-3062-488C-8B98-C6C4CEA0659D}"/>
    <dgm:cxn modelId="{077F53D1-154B-4FA8-B1D9-FEB962408C46}" type="presOf" srcId="{6AE7CF5B-74FE-4259-822D-FFD892A8DFFD}" destId="{5ED9278D-2FE1-4C55-BFD1-2EB3F6592701}" srcOrd="0" destOrd="3" presId="urn:microsoft.com/office/officeart/2005/8/layout/list1"/>
    <dgm:cxn modelId="{474E85F7-D00C-43EA-A4F1-59C963B4D449}" type="presOf" srcId="{099DD8D3-2048-470C-8B9A-F3F49730728A}" destId="{5ED9278D-2FE1-4C55-BFD1-2EB3F6592701}" srcOrd="0" destOrd="0" presId="urn:microsoft.com/office/officeart/2005/8/layout/list1"/>
    <dgm:cxn modelId="{76004627-243A-476D-A22D-F0C085752BC0}" type="presOf" srcId="{B90996F4-600C-44DB-8A79-069409803EE1}" destId="{7829DF13-C490-4A10-8AB3-99B4A6C96F0F}" srcOrd="0" destOrd="0" presId="urn:microsoft.com/office/officeart/2005/8/layout/list1"/>
    <dgm:cxn modelId="{969AB416-7A8E-4516-8F9F-456FF6BF78F4}" type="presOf" srcId="{84B20277-A080-498A-A61B-991F7CAFFA54}" destId="{2522957B-BE7D-4E3D-84C6-8AD61FCD8F58}" srcOrd="0" destOrd="0" presId="urn:microsoft.com/office/officeart/2005/8/layout/list1"/>
    <dgm:cxn modelId="{C6D4EE6F-6C60-4AE7-BB5F-33D9C4A7F39A}" type="presOf" srcId="{5993BF7B-1A83-4444-B3B4-A392059FBABF}" destId="{90E80E2E-FB16-46BC-8E75-551AF21F7554}" srcOrd="1" destOrd="0" presId="urn:microsoft.com/office/officeart/2005/8/layout/list1"/>
    <dgm:cxn modelId="{30EE57F9-B20F-4584-BD0D-F8D5D261BCB1}" type="presOf" srcId="{C172CE49-10F0-4313-9D39-28425E4AAD02}" destId="{6AB4AFA3-FF10-4647-AD25-0332AE6BFC53}" srcOrd="0" destOrd="2" presId="urn:microsoft.com/office/officeart/2005/8/layout/list1"/>
    <dgm:cxn modelId="{F4CFB57F-1A5C-4897-ABDB-5951C7B5EB63}" srcId="{5993BF7B-1A83-4444-B3B4-A392059FBABF}" destId="{568FACB4-7C1F-4285-9D5C-54114DE6B6C8}" srcOrd="0" destOrd="0" parTransId="{EB29E002-D9A3-44A5-AB31-7A698A3FB5B1}" sibTransId="{3A6DA9E1-1920-43FE-A38E-503A02C42A4F}"/>
    <dgm:cxn modelId="{FC23887E-91FD-4FA6-8BF2-B503C3E3C75E}" srcId="{B90996F4-600C-44DB-8A79-069409803EE1}" destId="{23AB710F-CB34-4A26-9151-C5175DE9D426}" srcOrd="2" destOrd="0" parTransId="{BAF88C2A-3F59-4688-BBD5-A18962B0327B}" sibTransId="{75F219D1-5F4C-4672-8FD2-5BA36895BE1E}"/>
    <dgm:cxn modelId="{318CA9E3-39B5-45FC-A40B-49DC1D739CBB}" type="presOf" srcId="{059595BA-676A-4478-B61B-C5FAC9FA9FCD}" destId="{B5963A4C-B419-46F6-BC6B-FE9790675292}" srcOrd="0" destOrd="2" presId="urn:microsoft.com/office/officeart/2005/8/layout/list1"/>
    <dgm:cxn modelId="{BAE93CF1-CBB7-4B72-B306-C3594BD3105A}" srcId="{B90996F4-600C-44DB-8A79-069409803EE1}" destId="{6AE7CF5B-74FE-4259-822D-FFD892A8DFFD}" srcOrd="3" destOrd="0" parTransId="{80E27150-D8C7-4D71-8B73-364684B535D2}" sibTransId="{79BE59D4-D1D6-429B-ABB7-4F3BEA250612}"/>
    <dgm:cxn modelId="{EAA908F1-3871-4574-A6F6-3FC33B034A74}" type="presOf" srcId="{97F09A8F-CD7A-4854-B646-68DD4A021A7A}" destId="{B5963A4C-B419-46F6-BC6B-FE9790675292}" srcOrd="0" destOrd="3" presId="urn:microsoft.com/office/officeart/2005/8/layout/list1"/>
    <dgm:cxn modelId="{3C1E0DF1-1902-4A2F-B908-7CECB6B1755C}" type="presOf" srcId="{84B20277-A080-498A-A61B-991F7CAFFA54}" destId="{8849D664-9619-4F5A-981A-52EFF7D65CE1}" srcOrd="1" destOrd="0" presId="urn:microsoft.com/office/officeart/2005/8/layout/list1"/>
    <dgm:cxn modelId="{CF2F1A35-123A-4D9C-A343-2B5620A107ED}" type="presOf" srcId="{C630F38B-7079-428E-8172-E9E9C8654A1C}" destId="{6AB4AFA3-FF10-4647-AD25-0332AE6BFC53}" srcOrd="0" destOrd="4" presId="urn:microsoft.com/office/officeart/2005/8/layout/list1"/>
    <dgm:cxn modelId="{D18A6042-634D-4FC9-97C6-92F5564BCA41}" type="presOf" srcId="{B90996F4-600C-44DB-8A79-069409803EE1}" destId="{088BD04A-CC27-4884-84F5-37C02FFCD5CA}" srcOrd="1" destOrd="0" presId="urn:microsoft.com/office/officeart/2005/8/layout/list1"/>
    <dgm:cxn modelId="{A1963913-A521-4ED4-88BC-C7DEB92CD8F3}" srcId="{B90996F4-600C-44DB-8A79-069409803EE1}" destId="{CE7BC3AA-0AD5-45EF-9C3F-DC24187ECE49}" srcOrd="1" destOrd="0" parTransId="{CB446D48-0B46-46DB-87A3-D6D64B109D83}" sibTransId="{CDB99121-F008-443D-BE72-2EF30CE34F90}"/>
    <dgm:cxn modelId="{8BEE2A73-D3E5-4508-9DB2-757CD40D8258}" srcId="{5993BF7B-1A83-4444-B3B4-A392059FBABF}" destId="{C172CE49-10F0-4313-9D39-28425E4AAD02}" srcOrd="2" destOrd="0" parTransId="{95F3D128-9751-4F6F-A893-8735F94C4D32}" sibTransId="{A0F52D00-997A-4F54-A517-434C280BEB99}"/>
    <dgm:cxn modelId="{7A2B9EB2-17E9-485D-AEC2-D06EDB7881D9}" type="presOf" srcId="{18B930B4-0CAF-4346-90FB-560A40F87A94}" destId="{B5963A4C-B419-46F6-BC6B-FE9790675292}" srcOrd="0" destOrd="1" presId="urn:microsoft.com/office/officeart/2005/8/layout/list1"/>
    <dgm:cxn modelId="{0AFC3271-2501-42C5-A0A5-F88FCDFCC0B9}" srcId="{B6953591-8CE7-4081-B7B9-4D477D18679C}" destId="{B90996F4-600C-44DB-8A79-069409803EE1}" srcOrd="0" destOrd="0" parTransId="{DE7B43D1-5E55-4E1F-BE70-42B4D31C5866}" sibTransId="{375CE2D5-0042-4F43-8CEE-9786952D6D22}"/>
    <dgm:cxn modelId="{43082291-959C-4259-B288-7E74491EAC6D}" type="presOf" srcId="{23AB710F-CB34-4A26-9151-C5175DE9D426}" destId="{5ED9278D-2FE1-4C55-BFD1-2EB3F6592701}" srcOrd="0" destOrd="2" presId="urn:microsoft.com/office/officeart/2005/8/layout/list1"/>
    <dgm:cxn modelId="{9A6A7AFB-768A-4700-86E4-48AB47FB929E}" type="presOf" srcId="{CE7BC3AA-0AD5-45EF-9C3F-DC24187ECE49}" destId="{5ED9278D-2FE1-4C55-BFD1-2EB3F6592701}" srcOrd="0" destOrd="1" presId="urn:microsoft.com/office/officeart/2005/8/layout/list1"/>
    <dgm:cxn modelId="{4EB48466-0D40-491D-8CEA-5D2437AC2CD1}" type="presOf" srcId="{B448E9A9-8B37-4560-B4DE-CD7EA98E333C}" destId="{B5963A4C-B419-46F6-BC6B-FE9790675292}" srcOrd="0" destOrd="4" presId="urn:microsoft.com/office/officeart/2005/8/layout/list1"/>
    <dgm:cxn modelId="{AA2753D8-3BB0-494B-AE29-5116AF98463E}" srcId="{5993BF7B-1A83-4444-B3B4-A392059FBABF}" destId="{9860BCED-3205-4087-9710-AB651B25D3D7}" srcOrd="1" destOrd="0" parTransId="{41DF6D86-A017-4C23-AB54-7BCDF53C27EB}" sibTransId="{928DBE48-C87E-46AE-9679-E58E6A131E28}"/>
    <dgm:cxn modelId="{3B96A29B-D3D9-47A9-A39F-492DA502D23E}" srcId="{5993BF7B-1A83-4444-B3B4-A392059FBABF}" destId="{C630F38B-7079-428E-8172-E9E9C8654A1C}" srcOrd="4" destOrd="0" parTransId="{F363118A-3D84-4405-AA8B-FB36D202897C}" sibTransId="{A65A6A6B-F3FA-4D50-A750-6F7378881B87}"/>
    <dgm:cxn modelId="{E96D43D8-1750-4EDE-BAC9-6AE1C2F28262}" type="presParOf" srcId="{D8F889F7-8A75-423A-8BB3-4065016F6A1A}" destId="{9992EDC9-FEFC-404D-8C63-A06897DB2EC9}" srcOrd="0" destOrd="0" presId="urn:microsoft.com/office/officeart/2005/8/layout/list1"/>
    <dgm:cxn modelId="{0B272FBC-AE7E-46BF-BC4A-A433CF9E54AD}" type="presParOf" srcId="{9992EDC9-FEFC-404D-8C63-A06897DB2EC9}" destId="{7829DF13-C490-4A10-8AB3-99B4A6C96F0F}" srcOrd="0" destOrd="0" presId="urn:microsoft.com/office/officeart/2005/8/layout/list1"/>
    <dgm:cxn modelId="{1CBFD805-D8F5-4DE8-BC7A-EA5D11EF2638}" type="presParOf" srcId="{9992EDC9-FEFC-404D-8C63-A06897DB2EC9}" destId="{088BD04A-CC27-4884-84F5-37C02FFCD5CA}" srcOrd="1" destOrd="0" presId="urn:microsoft.com/office/officeart/2005/8/layout/list1"/>
    <dgm:cxn modelId="{37255DA8-5620-4EE2-B627-63405176A545}" type="presParOf" srcId="{D8F889F7-8A75-423A-8BB3-4065016F6A1A}" destId="{678D51F0-A3FA-4A19-AC78-0E08FF617591}" srcOrd="1" destOrd="0" presId="urn:microsoft.com/office/officeart/2005/8/layout/list1"/>
    <dgm:cxn modelId="{0600E46C-C40C-4A9A-A8D2-ACED1A35735E}" type="presParOf" srcId="{D8F889F7-8A75-423A-8BB3-4065016F6A1A}" destId="{5ED9278D-2FE1-4C55-BFD1-2EB3F6592701}" srcOrd="2" destOrd="0" presId="urn:microsoft.com/office/officeart/2005/8/layout/list1"/>
    <dgm:cxn modelId="{C5BA30E7-027E-452B-B914-279E47A615CF}" type="presParOf" srcId="{D8F889F7-8A75-423A-8BB3-4065016F6A1A}" destId="{86A56802-B9AB-4536-8947-F610B39AC9AD}" srcOrd="3" destOrd="0" presId="urn:microsoft.com/office/officeart/2005/8/layout/list1"/>
    <dgm:cxn modelId="{FAA2B95D-378F-46E1-BA01-74F5728B4BD5}" type="presParOf" srcId="{D8F889F7-8A75-423A-8BB3-4065016F6A1A}" destId="{8FE9C8E2-6303-441B-BEFF-23686DE4B02C}" srcOrd="4" destOrd="0" presId="urn:microsoft.com/office/officeart/2005/8/layout/list1"/>
    <dgm:cxn modelId="{A040C887-18CC-44CE-81EE-0C4E100FA933}" type="presParOf" srcId="{8FE9C8E2-6303-441B-BEFF-23686DE4B02C}" destId="{2522957B-BE7D-4E3D-84C6-8AD61FCD8F58}" srcOrd="0" destOrd="0" presId="urn:microsoft.com/office/officeart/2005/8/layout/list1"/>
    <dgm:cxn modelId="{49C0C417-AC54-4CE8-9C3C-DC54A413F6B3}" type="presParOf" srcId="{8FE9C8E2-6303-441B-BEFF-23686DE4B02C}" destId="{8849D664-9619-4F5A-981A-52EFF7D65CE1}" srcOrd="1" destOrd="0" presId="urn:microsoft.com/office/officeart/2005/8/layout/list1"/>
    <dgm:cxn modelId="{D975C7E7-09CF-407F-9F5F-B606E6DC2556}" type="presParOf" srcId="{D8F889F7-8A75-423A-8BB3-4065016F6A1A}" destId="{C3ADF81E-A5F9-45E8-80CE-4EAA8476EC94}" srcOrd="5" destOrd="0" presId="urn:microsoft.com/office/officeart/2005/8/layout/list1"/>
    <dgm:cxn modelId="{1DFEC8D5-32B9-48D1-9D1C-212E5421DC74}" type="presParOf" srcId="{D8F889F7-8A75-423A-8BB3-4065016F6A1A}" destId="{B5963A4C-B419-46F6-BC6B-FE9790675292}" srcOrd="6" destOrd="0" presId="urn:microsoft.com/office/officeart/2005/8/layout/list1"/>
    <dgm:cxn modelId="{77B832D1-EEF7-456D-8A16-CC644001CB96}" type="presParOf" srcId="{D8F889F7-8A75-423A-8BB3-4065016F6A1A}" destId="{B6156891-BEAF-4F92-8B54-F68843D79742}" srcOrd="7" destOrd="0" presId="urn:microsoft.com/office/officeart/2005/8/layout/list1"/>
    <dgm:cxn modelId="{7878F862-3CC6-4517-B7DB-CACC26AB5D80}" type="presParOf" srcId="{D8F889F7-8A75-423A-8BB3-4065016F6A1A}" destId="{18833532-7EAB-4BFA-A5DB-E9E957E75521}" srcOrd="8" destOrd="0" presId="urn:microsoft.com/office/officeart/2005/8/layout/list1"/>
    <dgm:cxn modelId="{E84AC3B1-E025-41FB-84DB-ACE915B1DFDE}" type="presParOf" srcId="{18833532-7EAB-4BFA-A5DB-E9E957E75521}" destId="{2C94F98E-B0CE-40C1-AE78-0E9978757F64}" srcOrd="0" destOrd="0" presId="urn:microsoft.com/office/officeart/2005/8/layout/list1"/>
    <dgm:cxn modelId="{ADB39DDD-8EDC-41CF-AE02-12A8414A42EA}" type="presParOf" srcId="{18833532-7EAB-4BFA-A5DB-E9E957E75521}" destId="{90E80E2E-FB16-46BC-8E75-551AF21F7554}" srcOrd="1" destOrd="0" presId="urn:microsoft.com/office/officeart/2005/8/layout/list1"/>
    <dgm:cxn modelId="{69AFD98A-B587-4B7E-B6CC-A596E1A8D597}" type="presParOf" srcId="{D8F889F7-8A75-423A-8BB3-4065016F6A1A}" destId="{9B205B32-9B08-4D49-8E2F-89A7DFB2C43D}" srcOrd="9" destOrd="0" presId="urn:microsoft.com/office/officeart/2005/8/layout/list1"/>
    <dgm:cxn modelId="{ECE6EF5D-84F3-4C07-81F1-C98061DA8DBC}" type="presParOf" srcId="{D8F889F7-8A75-423A-8BB3-4065016F6A1A}" destId="{6AB4AFA3-FF10-4647-AD25-0332AE6BFC5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6953591-8CE7-4081-B7B9-4D477D18679C}" type="doc">
      <dgm:prSet loTypeId="urn:microsoft.com/office/officeart/2005/8/layout/list1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it-IT"/>
        </a:p>
      </dgm:t>
    </dgm:pt>
    <dgm:pt modelId="{B90996F4-600C-44DB-8A79-069409803EE1}">
      <dgm:prSet phldrT="[Testo]"/>
      <dgm:spPr>
        <a:solidFill>
          <a:srgbClr val="00B050"/>
        </a:solidFill>
        <a:ln>
          <a:solidFill>
            <a:srgbClr val="92D050"/>
          </a:solidFill>
        </a:ln>
      </dgm:spPr>
      <dgm:t>
        <a:bodyPr/>
        <a:lstStyle/>
        <a:p>
          <a:r>
            <a:rPr lang="it-IT" dirty="0" smtClean="0"/>
            <a:t>SOCIALI</a:t>
          </a:r>
          <a:endParaRPr lang="it-IT" dirty="0"/>
        </a:p>
      </dgm:t>
    </dgm:pt>
    <dgm:pt modelId="{DE7B43D1-5E55-4E1F-BE70-42B4D31C5866}" type="parTrans" cxnId="{0AFC3271-2501-42C5-A0A5-F88FCDFCC0B9}">
      <dgm:prSet/>
      <dgm:spPr/>
      <dgm:t>
        <a:bodyPr/>
        <a:lstStyle/>
        <a:p>
          <a:endParaRPr lang="it-IT"/>
        </a:p>
      </dgm:t>
    </dgm:pt>
    <dgm:pt modelId="{375CE2D5-0042-4F43-8CEE-9786952D6D22}" type="sibTrans" cxnId="{0AFC3271-2501-42C5-A0A5-F88FCDFCC0B9}">
      <dgm:prSet/>
      <dgm:spPr/>
      <dgm:t>
        <a:bodyPr/>
        <a:lstStyle/>
        <a:p>
          <a:endParaRPr lang="it-IT"/>
        </a:p>
      </dgm:t>
    </dgm:pt>
    <dgm:pt modelId="{099DD8D3-2048-470C-8B9A-F3F49730728A}">
      <dgm:prSet/>
      <dgm:spPr/>
      <dgm:t>
        <a:bodyPr/>
        <a:lstStyle/>
        <a:p>
          <a:pPr rtl="0"/>
          <a:r>
            <a:rPr lang="it-IT" b="0" dirty="0" smtClean="0">
              <a:solidFill>
                <a:schemeClr val="tx1"/>
              </a:solidFill>
            </a:rPr>
            <a:t>Recuperare la socialità</a:t>
          </a:r>
          <a:endParaRPr lang="it-IT" b="0" dirty="0">
            <a:solidFill>
              <a:schemeClr val="tx1"/>
            </a:solidFill>
          </a:endParaRPr>
        </a:p>
      </dgm:t>
    </dgm:pt>
    <dgm:pt modelId="{F5FA46EE-9A27-450E-83D9-720572C8517E}" type="parTrans" cxnId="{F3E3EFF3-C144-4FEA-9124-4F61EC490AB9}">
      <dgm:prSet/>
      <dgm:spPr/>
      <dgm:t>
        <a:bodyPr/>
        <a:lstStyle/>
        <a:p>
          <a:endParaRPr lang="it-IT"/>
        </a:p>
      </dgm:t>
    </dgm:pt>
    <dgm:pt modelId="{3A0141B7-95AF-4113-99E8-4DAC1255EB6C}" type="sibTrans" cxnId="{F3E3EFF3-C144-4FEA-9124-4F61EC490AB9}">
      <dgm:prSet/>
      <dgm:spPr/>
      <dgm:t>
        <a:bodyPr/>
        <a:lstStyle/>
        <a:p>
          <a:endParaRPr lang="it-IT"/>
        </a:p>
      </dgm:t>
    </dgm:pt>
    <dgm:pt modelId="{84B20277-A080-498A-A61B-991F7CAFFA54}">
      <dgm:prSet phldrT="[Testo]"/>
      <dgm:spPr>
        <a:solidFill>
          <a:srgbClr val="00B0F0"/>
        </a:solidFill>
      </dgm:spPr>
      <dgm:t>
        <a:bodyPr/>
        <a:lstStyle/>
        <a:p>
          <a:r>
            <a:rPr lang="it-IT" dirty="0" smtClean="0"/>
            <a:t>AMBIENTALI</a:t>
          </a:r>
          <a:endParaRPr lang="it-IT" dirty="0"/>
        </a:p>
      </dgm:t>
    </dgm:pt>
    <dgm:pt modelId="{32FE639E-31B2-4856-9670-A9CB7DA1CB73}" type="parTrans" cxnId="{33FB492E-1853-43C0-9E6E-62F8FB1A5DF3}">
      <dgm:prSet/>
      <dgm:spPr/>
      <dgm:t>
        <a:bodyPr/>
        <a:lstStyle/>
        <a:p>
          <a:endParaRPr lang="it-IT"/>
        </a:p>
      </dgm:t>
    </dgm:pt>
    <dgm:pt modelId="{35060264-89F8-43BA-BC65-9A6EF157DAE0}" type="sibTrans" cxnId="{33FB492E-1853-43C0-9E6E-62F8FB1A5DF3}">
      <dgm:prSet/>
      <dgm:spPr/>
      <dgm:t>
        <a:bodyPr/>
        <a:lstStyle/>
        <a:p>
          <a:endParaRPr lang="it-IT"/>
        </a:p>
      </dgm:t>
    </dgm:pt>
    <dgm:pt modelId="{568FACB4-7C1F-4285-9D5C-54114DE6B6C8}">
      <dgm:prSet phldrT="[Testo]"/>
      <dgm:spPr/>
      <dgm:t>
        <a:bodyPr/>
        <a:lstStyle/>
        <a:p>
          <a:r>
            <a:rPr lang="it-IT" b="0" i="0" dirty="0" smtClean="0">
              <a:solidFill>
                <a:schemeClr val="tx1"/>
              </a:solidFill>
            </a:rPr>
            <a:t>Conoscere la bioeconomia</a:t>
          </a:r>
          <a:endParaRPr lang="it-IT" dirty="0">
            <a:solidFill>
              <a:schemeClr val="tx1"/>
            </a:solidFill>
          </a:endParaRPr>
        </a:p>
      </dgm:t>
    </dgm:pt>
    <dgm:pt modelId="{EB29E002-D9A3-44A5-AB31-7A698A3FB5B1}" type="parTrans" cxnId="{F4CFB57F-1A5C-4897-ABDB-5951C7B5EB63}">
      <dgm:prSet/>
      <dgm:spPr/>
      <dgm:t>
        <a:bodyPr/>
        <a:lstStyle/>
        <a:p>
          <a:endParaRPr lang="it-IT"/>
        </a:p>
      </dgm:t>
    </dgm:pt>
    <dgm:pt modelId="{3A6DA9E1-1920-43FE-A38E-503A02C42A4F}" type="sibTrans" cxnId="{F4CFB57F-1A5C-4897-ABDB-5951C7B5EB63}">
      <dgm:prSet/>
      <dgm:spPr/>
      <dgm:t>
        <a:bodyPr/>
        <a:lstStyle/>
        <a:p>
          <a:endParaRPr lang="it-IT"/>
        </a:p>
      </dgm:t>
    </dgm:pt>
    <dgm:pt modelId="{5993BF7B-1A83-4444-B3B4-A392059FBABF}">
      <dgm:prSet phldrT="[Testo]"/>
      <dgm:spPr>
        <a:solidFill>
          <a:srgbClr val="FFC000"/>
        </a:solidFill>
      </dgm:spPr>
      <dgm:t>
        <a:bodyPr/>
        <a:lstStyle/>
        <a:p>
          <a:r>
            <a:rPr lang="it-IT" dirty="0" smtClean="0"/>
            <a:t>ECONOMICI</a:t>
          </a:r>
          <a:endParaRPr lang="it-IT" dirty="0"/>
        </a:p>
      </dgm:t>
    </dgm:pt>
    <dgm:pt modelId="{41C170CC-E933-4437-8639-4DE2B6A02969}" type="parTrans" cxnId="{A50F83B3-3362-4B19-BF9D-4F51CCBA6AE6}">
      <dgm:prSet/>
      <dgm:spPr/>
      <dgm:t>
        <a:bodyPr/>
        <a:lstStyle/>
        <a:p>
          <a:endParaRPr lang="it-IT"/>
        </a:p>
      </dgm:t>
    </dgm:pt>
    <dgm:pt modelId="{45605C30-AE6D-4BC6-A617-1109C80174FF}" type="sibTrans" cxnId="{A50F83B3-3362-4B19-BF9D-4F51CCBA6AE6}">
      <dgm:prSet/>
      <dgm:spPr/>
      <dgm:t>
        <a:bodyPr/>
        <a:lstStyle/>
        <a:p>
          <a:endParaRPr lang="it-IT"/>
        </a:p>
      </dgm:t>
    </dgm:pt>
    <dgm:pt modelId="{B9EF206F-8D56-4B98-BDAA-DA2BA99B5576}">
      <dgm:prSet phldrT="[Testo]"/>
      <dgm:spPr/>
      <dgm:t>
        <a:bodyPr/>
        <a:lstStyle/>
        <a:p>
          <a:r>
            <a:rPr lang="it-IT" b="0" i="0" dirty="0" smtClean="0">
              <a:solidFill>
                <a:schemeClr val="tx1"/>
              </a:solidFill>
            </a:rPr>
            <a:t>Maturare la consapevolezza del legame imprescindibile fra le persone e la CASA COMUNE</a:t>
          </a:r>
          <a:endParaRPr lang="it-IT" dirty="0">
            <a:solidFill>
              <a:schemeClr val="tx1"/>
            </a:solidFill>
          </a:endParaRPr>
        </a:p>
      </dgm:t>
    </dgm:pt>
    <dgm:pt modelId="{666AA124-25A7-425E-A507-19FC1611C18D}" type="parTrans" cxnId="{12B4A974-9D77-4830-804A-716C2B19483B}">
      <dgm:prSet/>
      <dgm:spPr/>
      <dgm:t>
        <a:bodyPr/>
        <a:lstStyle/>
        <a:p>
          <a:endParaRPr lang="it-IT"/>
        </a:p>
      </dgm:t>
    </dgm:pt>
    <dgm:pt modelId="{2B1A40E1-3062-488C-8B98-C6C4CEA0659D}" type="sibTrans" cxnId="{12B4A974-9D77-4830-804A-716C2B19483B}">
      <dgm:prSet/>
      <dgm:spPr/>
      <dgm:t>
        <a:bodyPr/>
        <a:lstStyle/>
        <a:p>
          <a:endParaRPr lang="it-IT"/>
        </a:p>
      </dgm:t>
    </dgm:pt>
    <dgm:pt modelId="{CE7BC3AA-0AD5-45EF-9C3F-DC24187ECE49}">
      <dgm:prSet/>
      <dgm:spPr/>
      <dgm:t>
        <a:bodyPr/>
        <a:lstStyle/>
        <a:p>
          <a:pPr rtl="0"/>
          <a:r>
            <a:rPr lang="it-IT" dirty="0" smtClean="0">
              <a:solidFill>
                <a:schemeClr val="tx1"/>
              </a:solidFill>
            </a:rPr>
            <a:t>Superare il pensiero antropocentrico</a:t>
          </a:r>
          <a:endParaRPr lang="it-IT" dirty="0">
            <a:solidFill>
              <a:schemeClr val="tx1"/>
            </a:solidFill>
          </a:endParaRPr>
        </a:p>
      </dgm:t>
    </dgm:pt>
    <dgm:pt modelId="{CB446D48-0B46-46DB-87A3-D6D64B109D83}" type="parTrans" cxnId="{A1963913-A521-4ED4-88BC-C7DEB92CD8F3}">
      <dgm:prSet/>
      <dgm:spPr/>
      <dgm:t>
        <a:bodyPr/>
        <a:lstStyle/>
        <a:p>
          <a:endParaRPr lang="it-IT"/>
        </a:p>
      </dgm:t>
    </dgm:pt>
    <dgm:pt modelId="{CDB99121-F008-443D-BE72-2EF30CE34F90}" type="sibTrans" cxnId="{A1963913-A521-4ED4-88BC-C7DEB92CD8F3}">
      <dgm:prSet/>
      <dgm:spPr/>
      <dgm:t>
        <a:bodyPr/>
        <a:lstStyle/>
        <a:p>
          <a:endParaRPr lang="it-IT"/>
        </a:p>
      </dgm:t>
    </dgm:pt>
    <dgm:pt modelId="{23AB710F-CB34-4A26-9151-C5175DE9D426}">
      <dgm:prSet/>
      <dgm:spPr/>
      <dgm:t>
        <a:bodyPr/>
        <a:lstStyle/>
        <a:p>
          <a:pPr rtl="0"/>
          <a:r>
            <a:rPr lang="it-IT" dirty="0" smtClean="0">
              <a:solidFill>
                <a:schemeClr val="tx1"/>
              </a:solidFill>
            </a:rPr>
            <a:t>Maturare la consapevolezza del legame fra solidarietà ed ecologia</a:t>
          </a:r>
          <a:endParaRPr lang="it-IT" dirty="0">
            <a:solidFill>
              <a:schemeClr val="tx1"/>
            </a:solidFill>
          </a:endParaRPr>
        </a:p>
      </dgm:t>
    </dgm:pt>
    <dgm:pt modelId="{BAF88C2A-3F59-4688-BBD5-A18962B0327B}" type="parTrans" cxnId="{FC23887E-91FD-4FA6-8BF2-B503C3E3C75E}">
      <dgm:prSet/>
      <dgm:spPr/>
      <dgm:t>
        <a:bodyPr/>
        <a:lstStyle/>
        <a:p>
          <a:endParaRPr lang="it-IT"/>
        </a:p>
      </dgm:t>
    </dgm:pt>
    <dgm:pt modelId="{75F219D1-5F4C-4672-8FD2-5BA36895BE1E}" type="sibTrans" cxnId="{FC23887E-91FD-4FA6-8BF2-B503C3E3C75E}">
      <dgm:prSet/>
      <dgm:spPr/>
      <dgm:t>
        <a:bodyPr/>
        <a:lstStyle/>
        <a:p>
          <a:endParaRPr lang="it-IT"/>
        </a:p>
      </dgm:t>
    </dgm:pt>
    <dgm:pt modelId="{6AE7CF5B-74FE-4259-822D-FFD892A8DFFD}">
      <dgm:prSet/>
      <dgm:spPr/>
      <dgm:t>
        <a:bodyPr/>
        <a:lstStyle/>
        <a:p>
          <a:pPr rtl="0"/>
          <a:r>
            <a:rPr lang="it-IT" dirty="0" smtClean="0">
              <a:solidFill>
                <a:schemeClr val="tx1"/>
              </a:solidFill>
            </a:rPr>
            <a:t>Abbandonare la cultura dello scarto</a:t>
          </a:r>
          <a:endParaRPr lang="it-IT" dirty="0">
            <a:solidFill>
              <a:schemeClr val="tx1"/>
            </a:solidFill>
          </a:endParaRPr>
        </a:p>
      </dgm:t>
    </dgm:pt>
    <dgm:pt modelId="{80E27150-D8C7-4D71-8B73-364684B535D2}" type="parTrans" cxnId="{BAE93CF1-CBB7-4B72-B306-C3594BD3105A}">
      <dgm:prSet/>
      <dgm:spPr/>
      <dgm:t>
        <a:bodyPr/>
        <a:lstStyle/>
        <a:p>
          <a:endParaRPr lang="it-IT"/>
        </a:p>
      </dgm:t>
    </dgm:pt>
    <dgm:pt modelId="{79BE59D4-D1D6-429B-ABB7-4F3BEA250612}" type="sibTrans" cxnId="{BAE93CF1-CBB7-4B72-B306-C3594BD3105A}">
      <dgm:prSet/>
      <dgm:spPr/>
      <dgm:t>
        <a:bodyPr/>
        <a:lstStyle/>
        <a:p>
          <a:endParaRPr lang="it-IT"/>
        </a:p>
      </dgm:t>
    </dgm:pt>
    <dgm:pt modelId="{E04FE697-C5D1-475F-A2F1-14F2EDD80AC1}">
      <dgm:prSet/>
      <dgm:spPr/>
      <dgm:t>
        <a:bodyPr/>
        <a:lstStyle/>
        <a:p>
          <a:pPr rtl="0"/>
          <a:r>
            <a:rPr lang="it-IT" dirty="0" smtClean="0">
              <a:solidFill>
                <a:schemeClr val="tx1"/>
              </a:solidFill>
            </a:rPr>
            <a:t>Maturare il diritto all’accesso dei beni comuni</a:t>
          </a:r>
          <a:endParaRPr lang="it-IT" dirty="0">
            <a:solidFill>
              <a:schemeClr val="tx1"/>
            </a:solidFill>
          </a:endParaRPr>
        </a:p>
      </dgm:t>
    </dgm:pt>
    <dgm:pt modelId="{F850E586-120F-4CEF-9F87-C46355E83501}" type="parTrans" cxnId="{2551CB30-25A6-4AF1-9F81-DB799DA6B647}">
      <dgm:prSet/>
      <dgm:spPr/>
      <dgm:t>
        <a:bodyPr/>
        <a:lstStyle/>
        <a:p>
          <a:endParaRPr lang="it-IT"/>
        </a:p>
      </dgm:t>
    </dgm:pt>
    <dgm:pt modelId="{57DCBDA5-F853-43E5-833A-06C4E304337A}" type="sibTrans" cxnId="{2551CB30-25A6-4AF1-9F81-DB799DA6B647}">
      <dgm:prSet/>
      <dgm:spPr/>
      <dgm:t>
        <a:bodyPr/>
        <a:lstStyle/>
        <a:p>
          <a:endParaRPr lang="it-IT"/>
        </a:p>
      </dgm:t>
    </dgm:pt>
    <dgm:pt modelId="{9860BCED-3205-4087-9710-AB651B25D3D7}">
      <dgm:prSet/>
      <dgm:spPr/>
      <dgm:t>
        <a:bodyPr/>
        <a:lstStyle/>
        <a:p>
          <a:r>
            <a:rPr lang="it-IT" b="0" i="0" dirty="0" smtClean="0">
              <a:solidFill>
                <a:schemeClr val="tx1"/>
              </a:solidFill>
            </a:rPr>
            <a:t>Conoscere il sistema dell’economia circolare</a:t>
          </a:r>
          <a:endParaRPr lang="it-IT" b="0" i="0" dirty="0">
            <a:solidFill>
              <a:schemeClr val="tx1"/>
            </a:solidFill>
          </a:endParaRPr>
        </a:p>
      </dgm:t>
    </dgm:pt>
    <dgm:pt modelId="{41DF6D86-A017-4C23-AB54-7BCDF53C27EB}" type="parTrans" cxnId="{AA2753D8-3BB0-494B-AE29-5116AF98463E}">
      <dgm:prSet/>
      <dgm:spPr/>
      <dgm:t>
        <a:bodyPr/>
        <a:lstStyle/>
        <a:p>
          <a:endParaRPr lang="it-IT"/>
        </a:p>
      </dgm:t>
    </dgm:pt>
    <dgm:pt modelId="{928DBE48-C87E-46AE-9679-E58E6A131E28}" type="sibTrans" cxnId="{AA2753D8-3BB0-494B-AE29-5116AF98463E}">
      <dgm:prSet/>
      <dgm:spPr/>
      <dgm:t>
        <a:bodyPr/>
        <a:lstStyle/>
        <a:p>
          <a:endParaRPr lang="it-IT"/>
        </a:p>
      </dgm:t>
    </dgm:pt>
    <dgm:pt modelId="{C172CE49-10F0-4313-9D39-28425E4AAD02}">
      <dgm:prSet/>
      <dgm:spPr/>
      <dgm:t>
        <a:bodyPr/>
        <a:lstStyle/>
        <a:p>
          <a:r>
            <a:rPr lang="it-IT" b="0" i="0" dirty="0" smtClean="0">
              <a:solidFill>
                <a:schemeClr val="tx1"/>
              </a:solidFill>
            </a:rPr>
            <a:t>Acquisire la consapevolezza che gli sconvolgimenti climatici sono anche un problema economico</a:t>
          </a:r>
          <a:endParaRPr lang="it-IT" b="0" i="0" dirty="0">
            <a:solidFill>
              <a:schemeClr val="tx1"/>
            </a:solidFill>
          </a:endParaRPr>
        </a:p>
      </dgm:t>
    </dgm:pt>
    <dgm:pt modelId="{95F3D128-9751-4F6F-A893-8735F94C4D32}" type="parTrans" cxnId="{8BEE2A73-D3E5-4508-9DB2-757CD40D8258}">
      <dgm:prSet/>
      <dgm:spPr/>
      <dgm:t>
        <a:bodyPr/>
        <a:lstStyle/>
        <a:p>
          <a:endParaRPr lang="it-IT"/>
        </a:p>
      </dgm:t>
    </dgm:pt>
    <dgm:pt modelId="{A0F52D00-997A-4F54-A517-434C280BEB99}" type="sibTrans" cxnId="{8BEE2A73-D3E5-4508-9DB2-757CD40D8258}">
      <dgm:prSet/>
      <dgm:spPr/>
      <dgm:t>
        <a:bodyPr/>
        <a:lstStyle/>
        <a:p>
          <a:endParaRPr lang="it-IT"/>
        </a:p>
      </dgm:t>
    </dgm:pt>
    <dgm:pt modelId="{7B2F9535-58F5-4DB6-9CA0-166680760CA0}">
      <dgm:prSet/>
      <dgm:spPr/>
      <dgm:t>
        <a:bodyPr/>
        <a:lstStyle/>
        <a:p>
          <a:r>
            <a:rPr lang="it-IT" b="0" i="0" dirty="0" smtClean="0">
              <a:solidFill>
                <a:schemeClr val="tx1"/>
              </a:solidFill>
            </a:rPr>
            <a:t>Imparare a costruire i mestieri e le imprese del futuro a zero emissioni, circolari e rigenerative</a:t>
          </a:r>
          <a:endParaRPr lang="it-IT" b="0" i="0" dirty="0">
            <a:solidFill>
              <a:schemeClr val="tx1"/>
            </a:solidFill>
          </a:endParaRPr>
        </a:p>
      </dgm:t>
    </dgm:pt>
    <dgm:pt modelId="{2BA84675-934E-43F1-A1F0-658E2A87AF37}" type="parTrans" cxnId="{8248EB67-9F95-49DD-8DA0-65D885A6EE21}">
      <dgm:prSet/>
      <dgm:spPr/>
      <dgm:t>
        <a:bodyPr/>
        <a:lstStyle/>
        <a:p>
          <a:endParaRPr lang="it-IT"/>
        </a:p>
      </dgm:t>
    </dgm:pt>
    <dgm:pt modelId="{A10773C1-3EB7-44AA-A304-15942267DF3F}" type="sibTrans" cxnId="{8248EB67-9F95-49DD-8DA0-65D885A6EE21}">
      <dgm:prSet/>
      <dgm:spPr/>
      <dgm:t>
        <a:bodyPr/>
        <a:lstStyle/>
        <a:p>
          <a:endParaRPr lang="it-IT"/>
        </a:p>
      </dgm:t>
    </dgm:pt>
    <dgm:pt modelId="{C630F38B-7079-428E-8172-E9E9C8654A1C}">
      <dgm:prSet/>
      <dgm:spPr/>
      <dgm:t>
        <a:bodyPr/>
        <a:lstStyle/>
        <a:p>
          <a:r>
            <a:rPr lang="it-IT" b="0" i="0" dirty="0" smtClean="0">
              <a:solidFill>
                <a:schemeClr val="tx1"/>
              </a:solidFill>
            </a:rPr>
            <a:t>Acquisire competenze green</a:t>
          </a:r>
          <a:endParaRPr lang="it-IT" b="0" i="0" dirty="0">
            <a:solidFill>
              <a:schemeClr val="tx1"/>
            </a:solidFill>
          </a:endParaRPr>
        </a:p>
      </dgm:t>
    </dgm:pt>
    <dgm:pt modelId="{F363118A-3D84-4405-AA8B-FB36D202897C}" type="parTrans" cxnId="{3B96A29B-D3D9-47A9-A39F-492DA502D23E}">
      <dgm:prSet/>
      <dgm:spPr/>
      <dgm:t>
        <a:bodyPr/>
        <a:lstStyle/>
        <a:p>
          <a:endParaRPr lang="it-IT"/>
        </a:p>
      </dgm:t>
    </dgm:pt>
    <dgm:pt modelId="{A65A6A6B-F3FA-4D50-A750-6F7378881B87}" type="sibTrans" cxnId="{3B96A29B-D3D9-47A9-A39F-492DA502D23E}">
      <dgm:prSet/>
      <dgm:spPr/>
      <dgm:t>
        <a:bodyPr/>
        <a:lstStyle/>
        <a:p>
          <a:endParaRPr lang="it-IT"/>
        </a:p>
      </dgm:t>
    </dgm:pt>
    <dgm:pt modelId="{18B930B4-0CAF-4346-90FB-560A40F87A94}">
      <dgm:prSet/>
      <dgm:spPr/>
      <dgm:t>
        <a:bodyPr/>
        <a:lstStyle/>
        <a:p>
          <a:r>
            <a:rPr lang="it-IT" b="0" i="0" dirty="0" smtClean="0">
              <a:solidFill>
                <a:schemeClr val="tx1"/>
              </a:solidFill>
            </a:rPr>
            <a:t>Maturare la consapevolezza dei diritti ecologici di tutti gli esseri viventi</a:t>
          </a:r>
          <a:endParaRPr lang="it-IT" b="0" i="0" dirty="0">
            <a:solidFill>
              <a:schemeClr val="tx1"/>
            </a:solidFill>
          </a:endParaRPr>
        </a:p>
      </dgm:t>
    </dgm:pt>
    <dgm:pt modelId="{611061CE-8A38-4AC5-841E-422CB75A9687}" type="parTrans" cxnId="{4732CEA7-B77F-403C-9C06-519D76AD3862}">
      <dgm:prSet/>
      <dgm:spPr/>
      <dgm:t>
        <a:bodyPr/>
        <a:lstStyle/>
        <a:p>
          <a:endParaRPr lang="it-IT"/>
        </a:p>
      </dgm:t>
    </dgm:pt>
    <dgm:pt modelId="{5A606EFF-3596-401C-B381-23C4E684BAE6}" type="sibTrans" cxnId="{4732CEA7-B77F-403C-9C06-519D76AD3862}">
      <dgm:prSet/>
      <dgm:spPr/>
      <dgm:t>
        <a:bodyPr/>
        <a:lstStyle/>
        <a:p>
          <a:endParaRPr lang="it-IT"/>
        </a:p>
      </dgm:t>
    </dgm:pt>
    <dgm:pt modelId="{059595BA-676A-4478-B61B-C5FAC9FA9FCD}">
      <dgm:prSet/>
      <dgm:spPr/>
      <dgm:t>
        <a:bodyPr/>
        <a:lstStyle/>
        <a:p>
          <a:r>
            <a:rPr lang="it-IT" b="0" i="0" dirty="0" smtClean="0">
              <a:solidFill>
                <a:schemeClr val="tx1"/>
              </a:solidFill>
            </a:rPr>
            <a:t>Diventare consapevoli che i problemi ambientali vanno affrontati in modo sistemico</a:t>
          </a:r>
          <a:endParaRPr lang="it-IT" b="0" i="0" dirty="0">
            <a:solidFill>
              <a:schemeClr val="tx1"/>
            </a:solidFill>
          </a:endParaRPr>
        </a:p>
      </dgm:t>
    </dgm:pt>
    <dgm:pt modelId="{8728DF92-04BA-4938-AC7E-4313056A87FD}" type="parTrans" cxnId="{D9CCB836-FBDB-42E0-A605-C5C779A3F4C3}">
      <dgm:prSet/>
      <dgm:spPr/>
      <dgm:t>
        <a:bodyPr/>
        <a:lstStyle/>
        <a:p>
          <a:endParaRPr lang="it-IT"/>
        </a:p>
      </dgm:t>
    </dgm:pt>
    <dgm:pt modelId="{AE47EF86-89B8-4911-AAC0-F25A04AD3205}" type="sibTrans" cxnId="{D9CCB836-FBDB-42E0-A605-C5C779A3F4C3}">
      <dgm:prSet/>
      <dgm:spPr/>
      <dgm:t>
        <a:bodyPr/>
        <a:lstStyle/>
        <a:p>
          <a:endParaRPr lang="it-IT"/>
        </a:p>
      </dgm:t>
    </dgm:pt>
    <dgm:pt modelId="{97F09A8F-CD7A-4854-B646-68DD4A021A7A}">
      <dgm:prSet/>
      <dgm:spPr/>
      <dgm:t>
        <a:bodyPr/>
        <a:lstStyle/>
        <a:p>
          <a:r>
            <a:rPr lang="it-IT" b="0" i="0" dirty="0" smtClean="0">
              <a:solidFill>
                <a:schemeClr val="tx1"/>
              </a:solidFill>
            </a:rPr>
            <a:t>Imparare a minimizzare gli impatti dell’azione dell’uomo sulla natura</a:t>
          </a:r>
          <a:endParaRPr lang="it-IT" b="0" i="0" dirty="0">
            <a:solidFill>
              <a:schemeClr val="tx1"/>
            </a:solidFill>
          </a:endParaRPr>
        </a:p>
      </dgm:t>
    </dgm:pt>
    <dgm:pt modelId="{D0BC907A-6A3D-4D77-98C7-C1365DFB564D}" type="parTrans" cxnId="{166600CF-5AD0-445A-B5C1-EB7213EC96B0}">
      <dgm:prSet/>
      <dgm:spPr/>
      <dgm:t>
        <a:bodyPr/>
        <a:lstStyle/>
        <a:p>
          <a:endParaRPr lang="it-IT"/>
        </a:p>
      </dgm:t>
    </dgm:pt>
    <dgm:pt modelId="{954117AA-2FEB-44E3-BBD4-F0E28E35FFE7}" type="sibTrans" cxnId="{166600CF-5AD0-445A-B5C1-EB7213EC96B0}">
      <dgm:prSet/>
      <dgm:spPr/>
      <dgm:t>
        <a:bodyPr/>
        <a:lstStyle/>
        <a:p>
          <a:endParaRPr lang="it-IT"/>
        </a:p>
      </dgm:t>
    </dgm:pt>
    <dgm:pt modelId="{B448E9A9-8B37-4560-B4DE-CD7EA98E333C}">
      <dgm:prSet/>
      <dgm:spPr/>
      <dgm:t>
        <a:bodyPr/>
        <a:lstStyle/>
        <a:p>
          <a:r>
            <a:rPr lang="it-IT" b="0" i="0" dirty="0" smtClean="0">
              <a:solidFill>
                <a:schemeClr val="tx1"/>
              </a:solidFill>
            </a:rPr>
            <a:t>Maturare la consapevolezza dell’importanza del suolo</a:t>
          </a:r>
          <a:endParaRPr lang="it-IT" b="0" i="0" dirty="0">
            <a:solidFill>
              <a:schemeClr val="tx1"/>
            </a:solidFill>
          </a:endParaRPr>
        </a:p>
      </dgm:t>
    </dgm:pt>
    <dgm:pt modelId="{0F06628D-14AB-4129-9F34-EC5EEA31AD5A}" type="parTrans" cxnId="{C75FEB0E-EDF8-46E0-9437-E1C6D6CA647C}">
      <dgm:prSet/>
      <dgm:spPr/>
      <dgm:t>
        <a:bodyPr/>
        <a:lstStyle/>
        <a:p>
          <a:endParaRPr lang="it-IT"/>
        </a:p>
      </dgm:t>
    </dgm:pt>
    <dgm:pt modelId="{A5B51506-FBA8-44FA-86C2-AF3DF06C73F2}" type="sibTrans" cxnId="{C75FEB0E-EDF8-46E0-9437-E1C6D6CA647C}">
      <dgm:prSet/>
      <dgm:spPr/>
      <dgm:t>
        <a:bodyPr/>
        <a:lstStyle/>
        <a:p>
          <a:endParaRPr lang="it-IT"/>
        </a:p>
      </dgm:t>
    </dgm:pt>
    <dgm:pt modelId="{D8F889F7-8A75-423A-8BB3-4065016F6A1A}" type="pres">
      <dgm:prSet presAssocID="{B6953591-8CE7-4081-B7B9-4D477D18679C}" presName="linear" presStyleCnt="0">
        <dgm:presLayoutVars>
          <dgm:dir/>
          <dgm:animLvl val="lvl"/>
          <dgm:resizeHandles val="exact"/>
        </dgm:presLayoutVars>
      </dgm:prSet>
      <dgm:spPr/>
    </dgm:pt>
    <dgm:pt modelId="{9992EDC9-FEFC-404D-8C63-A06897DB2EC9}" type="pres">
      <dgm:prSet presAssocID="{B90996F4-600C-44DB-8A79-069409803EE1}" presName="parentLin" presStyleCnt="0"/>
      <dgm:spPr/>
    </dgm:pt>
    <dgm:pt modelId="{7829DF13-C490-4A10-8AB3-99B4A6C96F0F}" type="pres">
      <dgm:prSet presAssocID="{B90996F4-600C-44DB-8A79-069409803EE1}" presName="parentLeftMargin" presStyleLbl="node1" presStyleIdx="0" presStyleCnt="3"/>
      <dgm:spPr/>
    </dgm:pt>
    <dgm:pt modelId="{088BD04A-CC27-4884-84F5-37C02FFCD5CA}" type="pres">
      <dgm:prSet presAssocID="{B90996F4-600C-44DB-8A79-069409803EE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78D51F0-A3FA-4A19-AC78-0E08FF617591}" type="pres">
      <dgm:prSet presAssocID="{B90996F4-600C-44DB-8A79-069409803EE1}" presName="negativeSpace" presStyleCnt="0"/>
      <dgm:spPr/>
    </dgm:pt>
    <dgm:pt modelId="{5ED9278D-2FE1-4C55-BFD1-2EB3F6592701}" type="pres">
      <dgm:prSet presAssocID="{B90996F4-600C-44DB-8A79-069409803EE1}" presName="childText" presStyleLbl="conFgAcc1" presStyleIdx="0" presStyleCnt="3">
        <dgm:presLayoutVars>
          <dgm:bulletEnabled val="1"/>
        </dgm:presLayoutVars>
      </dgm:prSet>
      <dgm:spPr/>
    </dgm:pt>
    <dgm:pt modelId="{86A56802-B9AB-4536-8947-F610B39AC9AD}" type="pres">
      <dgm:prSet presAssocID="{375CE2D5-0042-4F43-8CEE-9786952D6D22}" presName="spaceBetweenRectangles" presStyleCnt="0"/>
      <dgm:spPr/>
    </dgm:pt>
    <dgm:pt modelId="{8FE9C8E2-6303-441B-BEFF-23686DE4B02C}" type="pres">
      <dgm:prSet presAssocID="{84B20277-A080-498A-A61B-991F7CAFFA54}" presName="parentLin" presStyleCnt="0"/>
      <dgm:spPr/>
    </dgm:pt>
    <dgm:pt modelId="{2522957B-BE7D-4E3D-84C6-8AD61FCD8F58}" type="pres">
      <dgm:prSet presAssocID="{84B20277-A080-498A-A61B-991F7CAFFA54}" presName="parentLeftMargin" presStyleLbl="node1" presStyleIdx="0" presStyleCnt="3"/>
      <dgm:spPr/>
    </dgm:pt>
    <dgm:pt modelId="{8849D664-9619-4F5A-981A-52EFF7D65CE1}" type="pres">
      <dgm:prSet presAssocID="{84B20277-A080-498A-A61B-991F7CAFFA5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3ADF81E-A5F9-45E8-80CE-4EAA8476EC94}" type="pres">
      <dgm:prSet presAssocID="{84B20277-A080-498A-A61B-991F7CAFFA54}" presName="negativeSpace" presStyleCnt="0"/>
      <dgm:spPr/>
    </dgm:pt>
    <dgm:pt modelId="{B5963A4C-B419-46F6-BC6B-FE9790675292}" type="pres">
      <dgm:prSet presAssocID="{84B20277-A080-498A-A61B-991F7CAFFA54}" presName="childText" presStyleLbl="conFgAcc1" presStyleIdx="1" presStyleCnt="3" custLinFactNeighborX="867">
        <dgm:presLayoutVars>
          <dgm:bulletEnabled val="1"/>
        </dgm:presLayoutVars>
      </dgm:prSet>
      <dgm:spPr/>
    </dgm:pt>
    <dgm:pt modelId="{B6156891-BEAF-4F92-8B54-F68843D79742}" type="pres">
      <dgm:prSet presAssocID="{35060264-89F8-43BA-BC65-9A6EF157DAE0}" presName="spaceBetweenRectangles" presStyleCnt="0"/>
      <dgm:spPr/>
    </dgm:pt>
    <dgm:pt modelId="{18833532-7EAB-4BFA-A5DB-E9E957E75521}" type="pres">
      <dgm:prSet presAssocID="{5993BF7B-1A83-4444-B3B4-A392059FBABF}" presName="parentLin" presStyleCnt="0"/>
      <dgm:spPr/>
    </dgm:pt>
    <dgm:pt modelId="{2C94F98E-B0CE-40C1-AE78-0E9978757F64}" type="pres">
      <dgm:prSet presAssocID="{5993BF7B-1A83-4444-B3B4-A392059FBABF}" presName="parentLeftMargin" presStyleLbl="node1" presStyleIdx="1" presStyleCnt="3"/>
      <dgm:spPr/>
    </dgm:pt>
    <dgm:pt modelId="{90E80E2E-FB16-46BC-8E75-551AF21F7554}" type="pres">
      <dgm:prSet presAssocID="{5993BF7B-1A83-4444-B3B4-A392059FBABF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9B205B32-9B08-4D49-8E2F-89A7DFB2C43D}" type="pres">
      <dgm:prSet presAssocID="{5993BF7B-1A83-4444-B3B4-A392059FBABF}" presName="negativeSpace" presStyleCnt="0"/>
      <dgm:spPr/>
    </dgm:pt>
    <dgm:pt modelId="{6AB4AFA3-FF10-4647-AD25-0332AE6BFC53}" type="pres">
      <dgm:prSet presAssocID="{5993BF7B-1A83-4444-B3B4-A392059FBABF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8248EB67-9F95-49DD-8DA0-65D885A6EE21}" srcId="{5993BF7B-1A83-4444-B3B4-A392059FBABF}" destId="{7B2F9535-58F5-4DB6-9CA0-166680760CA0}" srcOrd="3" destOrd="0" parTransId="{2BA84675-934E-43F1-A1F0-658E2A87AF37}" sibTransId="{A10773C1-3EB7-44AA-A304-15942267DF3F}"/>
    <dgm:cxn modelId="{1699E589-6D08-4FE6-97E6-B906966D1E17}" type="presOf" srcId="{5993BF7B-1A83-4444-B3B4-A392059FBABF}" destId="{2C94F98E-B0CE-40C1-AE78-0E9978757F64}" srcOrd="0" destOrd="0" presId="urn:microsoft.com/office/officeart/2005/8/layout/list1"/>
    <dgm:cxn modelId="{D9CCB836-FBDB-42E0-A605-C5C779A3F4C3}" srcId="{84B20277-A080-498A-A61B-991F7CAFFA54}" destId="{059595BA-676A-4478-B61B-C5FAC9FA9FCD}" srcOrd="2" destOrd="0" parTransId="{8728DF92-04BA-4938-AC7E-4313056A87FD}" sibTransId="{AE47EF86-89B8-4911-AAC0-F25A04AD3205}"/>
    <dgm:cxn modelId="{C75FEB0E-EDF8-46E0-9437-E1C6D6CA647C}" srcId="{84B20277-A080-498A-A61B-991F7CAFFA54}" destId="{B448E9A9-8B37-4560-B4DE-CD7EA98E333C}" srcOrd="4" destOrd="0" parTransId="{0F06628D-14AB-4129-9F34-EC5EEA31AD5A}" sibTransId="{A5B51506-FBA8-44FA-86C2-AF3DF06C73F2}"/>
    <dgm:cxn modelId="{8B751A85-A2FC-4AAC-939B-0668187EBD1F}" type="presOf" srcId="{568FACB4-7C1F-4285-9D5C-54114DE6B6C8}" destId="{6AB4AFA3-FF10-4647-AD25-0332AE6BFC53}" srcOrd="0" destOrd="0" presId="urn:microsoft.com/office/officeart/2005/8/layout/list1"/>
    <dgm:cxn modelId="{33FB492E-1853-43C0-9E6E-62F8FB1A5DF3}" srcId="{B6953591-8CE7-4081-B7B9-4D477D18679C}" destId="{84B20277-A080-498A-A61B-991F7CAFFA54}" srcOrd="1" destOrd="0" parTransId="{32FE639E-31B2-4856-9670-A9CB7DA1CB73}" sibTransId="{35060264-89F8-43BA-BC65-9A6EF157DAE0}"/>
    <dgm:cxn modelId="{C4B3AC15-2BE5-48CB-A456-1CB847DFE0C4}" type="presOf" srcId="{E04FE697-C5D1-475F-A2F1-14F2EDD80AC1}" destId="{5ED9278D-2FE1-4C55-BFD1-2EB3F6592701}" srcOrd="0" destOrd="4" presId="urn:microsoft.com/office/officeart/2005/8/layout/list1"/>
    <dgm:cxn modelId="{CD83A7D6-8BBD-4AF0-827D-3FA7C4467E21}" type="presOf" srcId="{7B2F9535-58F5-4DB6-9CA0-166680760CA0}" destId="{6AB4AFA3-FF10-4647-AD25-0332AE6BFC53}" srcOrd="0" destOrd="3" presId="urn:microsoft.com/office/officeart/2005/8/layout/list1"/>
    <dgm:cxn modelId="{ADF035B8-9B8D-4854-B7E8-B5E2307834BB}" type="presOf" srcId="{B9EF206F-8D56-4B98-BDAA-DA2BA99B5576}" destId="{B5963A4C-B419-46F6-BC6B-FE9790675292}" srcOrd="0" destOrd="0" presId="urn:microsoft.com/office/officeart/2005/8/layout/list1"/>
    <dgm:cxn modelId="{BB17B273-CD09-49B4-898A-5442648751A0}" type="presOf" srcId="{B6953591-8CE7-4081-B7B9-4D477D18679C}" destId="{D8F889F7-8A75-423A-8BB3-4065016F6A1A}" srcOrd="0" destOrd="0" presId="urn:microsoft.com/office/officeart/2005/8/layout/list1"/>
    <dgm:cxn modelId="{33234675-DCD7-43F2-AA55-854E16CC6678}" type="presOf" srcId="{9860BCED-3205-4087-9710-AB651B25D3D7}" destId="{6AB4AFA3-FF10-4647-AD25-0332AE6BFC53}" srcOrd="0" destOrd="1" presId="urn:microsoft.com/office/officeart/2005/8/layout/list1"/>
    <dgm:cxn modelId="{166600CF-5AD0-445A-B5C1-EB7213EC96B0}" srcId="{84B20277-A080-498A-A61B-991F7CAFFA54}" destId="{97F09A8F-CD7A-4854-B646-68DD4A021A7A}" srcOrd="3" destOrd="0" parTransId="{D0BC907A-6A3D-4D77-98C7-C1365DFB564D}" sibTransId="{954117AA-2FEB-44E3-BBD4-F0E28E35FFE7}"/>
    <dgm:cxn modelId="{4732CEA7-B77F-403C-9C06-519D76AD3862}" srcId="{84B20277-A080-498A-A61B-991F7CAFFA54}" destId="{18B930B4-0CAF-4346-90FB-560A40F87A94}" srcOrd="1" destOrd="0" parTransId="{611061CE-8A38-4AC5-841E-422CB75A9687}" sibTransId="{5A606EFF-3596-401C-B381-23C4E684BAE6}"/>
    <dgm:cxn modelId="{2551CB30-25A6-4AF1-9F81-DB799DA6B647}" srcId="{B90996F4-600C-44DB-8A79-069409803EE1}" destId="{E04FE697-C5D1-475F-A2F1-14F2EDD80AC1}" srcOrd="4" destOrd="0" parTransId="{F850E586-120F-4CEF-9F87-C46355E83501}" sibTransId="{57DCBDA5-F853-43E5-833A-06C4E304337A}"/>
    <dgm:cxn modelId="{F3E3EFF3-C144-4FEA-9124-4F61EC490AB9}" srcId="{B90996F4-600C-44DB-8A79-069409803EE1}" destId="{099DD8D3-2048-470C-8B9A-F3F49730728A}" srcOrd="0" destOrd="0" parTransId="{F5FA46EE-9A27-450E-83D9-720572C8517E}" sibTransId="{3A0141B7-95AF-4113-99E8-4DAC1255EB6C}"/>
    <dgm:cxn modelId="{A50F83B3-3362-4B19-BF9D-4F51CCBA6AE6}" srcId="{B6953591-8CE7-4081-B7B9-4D477D18679C}" destId="{5993BF7B-1A83-4444-B3B4-A392059FBABF}" srcOrd="2" destOrd="0" parTransId="{41C170CC-E933-4437-8639-4DE2B6A02969}" sibTransId="{45605C30-AE6D-4BC6-A617-1109C80174FF}"/>
    <dgm:cxn modelId="{12B4A974-9D77-4830-804A-716C2B19483B}" srcId="{84B20277-A080-498A-A61B-991F7CAFFA54}" destId="{B9EF206F-8D56-4B98-BDAA-DA2BA99B5576}" srcOrd="0" destOrd="0" parTransId="{666AA124-25A7-425E-A507-19FC1611C18D}" sibTransId="{2B1A40E1-3062-488C-8B98-C6C4CEA0659D}"/>
    <dgm:cxn modelId="{077F53D1-154B-4FA8-B1D9-FEB962408C46}" type="presOf" srcId="{6AE7CF5B-74FE-4259-822D-FFD892A8DFFD}" destId="{5ED9278D-2FE1-4C55-BFD1-2EB3F6592701}" srcOrd="0" destOrd="3" presId="urn:microsoft.com/office/officeart/2005/8/layout/list1"/>
    <dgm:cxn modelId="{474E85F7-D00C-43EA-A4F1-59C963B4D449}" type="presOf" srcId="{099DD8D3-2048-470C-8B9A-F3F49730728A}" destId="{5ED9278D-2FE1-4C55-BFD1-2EB3F6592701}" srcOrd="0" destOrd="0" presId="urn:microsoft.com/office/officeart/2005/8/layout/list1"/>
    <dgm:cxn modelId="{76004627-243A-476D-A22D-F0C085752BC0}" type="presOf" srcId="{B90996F4-600C-44DB-8A79-069409803EE1}" destId="{7829DF13-C490-4A10-8AB3-99B4A6C96F0F}" srcOrd="0" destOrd="0" presId="urn:microsoft.com/office/officeart/2005/8/layout/list1"/>
    <dgm:cxn modelId="{969AB416-7A8E-4516-8F9F-456FF6BF78F4}" type="presOf" srcId="{84B20277-A080-498A-A61B-991F7CAFFA54}" destId="{2522957B-BE7D-4E3D-84C6-8AD61FCD8F58}" srcOrd="0" destOrd="0" presId="urn:microsoft.com/office/officeart/2005/8/layout/list1"/>
    <dgm:cxn modelId="{C6D4EE6F-6C60-4AE7-BB5F-33D9C4A7F39A}" type="presOf" srcId="{5993BF7B-1A83-4444-B3B4-A392059FBABF}" destId="{90E80E2E-FB16-46BC-8E75-551AF21F7554}" srcOrd="1" destOrd="0" presId="urn:microsoft.com/office/officeart/2005/8/layout/list1"/>
    <dgm:cxn modelId="{30EE57F9-B20F-4584-BD0D-F8D5D261BCB1}" type="presOf" srcId="{C172CE49-10F0-4313-9D39-28425E4AAD02}" destId="{6AB4AFA3-FF10-4647-AD25-0332AE6BFC53}" srcOrd="0" destOrd="2" presId="urn:microsoft.com/office/officeart/2005/8/layout/list1"/>
    <dgm:cxn modelId="{F4CFB57F-1A5C-4897-ABDB-5951C7B5EB63}" srcId="{5993BF7B-1A83-4444-B3B4-A392059FBABF}" destId="{568FACB4-7C1F-4285-9D5C-54114DE6B6C8}" srcOrd="0" destOrd="0" parTransId="{EB29E002-D9A3-44A5-AB31-7A698A3FB5B1}" sibTransId="{3A6DA9E1-1920-43FE-A38E-503A02C42A4F}"/>
    <dgm:cxn modelId="{FC23887E-91FD-4FA6-8BF2-B503C3E3C75E}" srcId="{B90996F4-600C-44DB-8A79-069409803EE1}" destId="{23AB710F-CB34-4A26-9151-C5175DE9D426}" srcOrd="2" destOrd="0" parTransId="{BAF88C2A-3F59-4688-BBD5-A18962B0327B}" sibTransId="{75F219D1-5F4C-4672-8FD2-5BA36895BE1E}"/>
    <dgm:cxn modelId="{318CA9E3-39B5-45FC-A40B-49DC1D739CBB}" type="presOf" srcId="{059595BA-676A-4478-B61B-C5FAC9FA9FCD}" destId="{B5963A4C-B419-46F6-BC6B-FE9790675292}" srcOrd="0" destOrd="2" presId="urn:microsoft.com/office/officeart/2005/8/layout/list1"/>
    <dgm:cxn modelId="{BAE93CF1-CBB7-4B72-B306-C3594BD3105A}" srcId="{B90996F4-600C-44DB-8A79-069409803EE1}" destId="{6AE7CF5B-74FE-4259-822D-FFD892A8DFFD}" srcOrd="3" destOrd="0" parTransId="{80E27150-D8C7-4D71-8B73-364684B535D2}" sibTransId="{79BE59D4-D1D6-429B-ABB7-4F3BEA250612}"/>
    <dgm:cxn modelId="{EAA908F1-3871-4574-A6F6-3FC33B034A74}" type="presOf" srcId="{97F09A8F-CD7A-4854-B646-68DD4A021A7A}" destId="{B5963A4C-B419-46F6-BC6B-FE9790675292}" srcOrd="0" destOrd="3" presId="urn:microsoft.com/office/officeart/2005/8/layout/list1"/>
    <dgm:cxn modelId="{3C1E0DF1-1902-4A2F-B908-7CECB6B1755C}" type="presOf" srcId="{84B20277-A080-498A-A61B-991F7CAFFA54}" destId="{8849D664-9619-4F5A-981A-52EFF7D65CE1}" srcOrd="1" destOrd="0" presId="urn:microsoft.com/office/officeart/2005/8/layout/list1"/>
    <dgm:cxn modelId="{CF2F1A35-123A-4D9C-A343-2B5620A107ED}" type="presOf" srcId="{C630F38B-7079-428E-8172-E9E9C8654A1C}" destId="{6AB4AFA3-FF10-4647-AD25-0332AE6BFC53}" srcOrd="0" destOrd="4" presId="urn:microsoft.com/office/officeart/2005/8/layout/list1"/>
    <dgm:cxn modelId="{D18A6042-634D-4FC9-97C6-92F5564BCA41}" type="presOf" srcId="{B90996F4-600C-44DB-8A79-069409803EE1}" destId="{088BD04A-CC27-4884-84F5-37C02FFCD5CA}" srcOrd="1" destOrd="0" presId="urn:microsoft.com/office/officeart/2005/8/layout/list1"/>
    <dgm:cxn modelId="{A1963913-A521-4ED4-88BC-C7DEB92CD8F3}" srcId="{B90996F4-600C-44DB-8A79-069409803EE1}" destId="{CE7BC3AA-0AD5-45EF-9C3F-DC24187ECE49}" srcOrd="1" destOrd="0" parTransId="{CB446D48-0B46-46DB-87A3-D6D64B109D83}" sibTransId="{CDB99121-F008-443D-BE72-2EF30CE34F90}"/>
    <dgm:cxn modelId="{8BEE2A73-D3E5-4508-9DB2-757CD40D8258}" srcId="{5993BF7B-1A83-4444-B3B4-A392059FBABF}" destId="{C172CE49-10F0-4313-9D39-28425E4AAD02}" srcOrd="2" destOrd="0" parTransId="{95F3D128-9751-4F6F-A893-8735F94C4D32}" sibTransId="{A0F52D00-997A-4F54-A517-434C280BEB99}"/>
    <dgm:cxn modelId="{7A2B9EB2-17E9-485D-AEC2-D06EDB7881D9}" type="presOf" srcId="{18B930B4-0CAF-4346-90FB-560A40F87A94}" destId="{B5963A4C-B419-46F6-BC6B-FE9790675292}" srcOrd="0" destOrd="1" presId="urn:microsoft.com/office/officeart/2005/8/layout/list1"/>
    <dgm:cxn modelId="{0AFC3271-2501-42C5-A0A5-F88FCDFCC0B9}" srcId="{B6953591-8CE7-4081-B7B9-4D477D18679C}" destId="{B90996F4-600C-44DB-8A79-069409803EE1}" srcOrd="0" destOrd="0" parTransId="{DE7B43D1-5E55-4E1F-BE70-42B4D31C5866}" sibTransId="{375CE2D5-0042-4F43-8CEE-9786952D6D22}"/>
    <dgm:cxn modelId="{43082291-959C-4259-B288-7E74491EAC6D}" type="presOf" srcId="{23AB710F-CB34-4A26-9151-C5175DE9D426}" destId="{5ED9278D-2FE1-4C55-BFD1-2EB3F6592701}" srcOrd="0" destOrd="2" presId="urn:microsoft.com/office/officeart/2005/8/layout/list1"/>
    <dgm:cxn modelId="{9A6A7AFB-768A-4700-86E4-48AB47FB929E}" type="presOf" srcId="{CE7BC3AA-0AD5-45EF-9C3F-DC24187ECE49}" destId="{5ED9278D-2FE1-4C55-BFD1-2EB3F6592701}" srcOrd="0" destOrd="1" presId="urn:microsoft.com/office/officeart/2005/8/layout/list1"/>
    <dgm:cxn modelId="{4EB48466-0D40-491D-8CEA-5D2437AC2CD1}" type="presOf" srcId="{B448E9A9-8B37-4560-B4DE-CD7EA98E333C}" destId="{B5963A4C-B419-46F6-BC6B-FE9790675292}" srcOrd="0" destOrd="4" presId="urn:microsoft.com/office/officeart/2005/8/layout/list1"/>
    <dgm:cxn modelId="{AA2753D8-3BB0-494B-AE29-5116AF98463E}" srcId="{5993BF7B-1A83-4444-B3B4-A392059FBABF}" destId="{9860BCED-3205-4087-9710-AB651B25D3D7}" srcOrd="1" destOrd="0" parTransId="{41DF6D86-A017-4C23-AB54-7BCDF53C27EB}" sibTransId="{928DBE48-C87E-46AE-9679-E58E6A131E28}"/>
    <dgm:cxn modelId="{3B96A29B-D3D9-47A9-A39F-492DA502D23E}" srcId="{5993BF7B-1A83-4444-B3B4-A392059FBABF}" destId="{C630F38B-7079-428E-8172-E9E9C8654A1C}" srcOrd="4" destOrd="0" parTransId="{F363118A-3D84-4405-AA8B-FB36D202897C}" sibTransId="{A65A6A6B-F3FA-4D50-A750-6F7378881B87}"/>
    <dgm:cxn modelId="{E96D43D8-1750-4EDE-BAC9-6AE1C2F28262}" type="presParOf" srcId="{D8F889F7-8A75-423A-8BB3-4065016F6A1A}" destId="{9992EDC9-FEFC-404D-8C63-A06897DB2EC9}" srcOrd="0" destOrd="0" presId="urn:microsoft.com/office/officeart/2005/8/layout/list1"/>
    <dgm:cxn modelId="{0B272FBC-AE7E-46BF-BC4A-A433CF9E54AD}" type="presParOf" srcId="{9992EDC9-FEFC-404D-8C63-A06897DB2EC9}" destId="{7829DF13-C490-4A10-8AB3-99B4A6C96F0F}" srcOrd="0" destOrd="0" presId="urn:microsoft.com/office/officeart/2005/8/layout/list1"/>
    <dgm:cxn modelId="{1CBFD805-D8F5-4DE8-BC7A-EA5D11EF2638}" type="presParOf" srcId="{9992EDC9-FEFC-404D-8C63-A06897DB2EC9}" destId="{088BD04A-CC27-4884-84F5-37C02FFCD5CA}" srcOrd="1" destOrd="0" presId="urn:microsoft.com/office/officeart/2005/8/layout/list1"/>
    <dgm:cxn modelId="{37255DA8-5620-4EE2-B627-63405176A545}" type="presParOf" srcId="{D8F889F7-8A75-423A-8BB3-4065016F6A1A}" destId="{678D51F0-A3FA-4A19-AC78-0E08FF617591}" srcOrd="1" destOrd="0" presId="urn:microsoft.com/office/officeart/2005/8/layout/list1"/>
    <dgm:cxn modelId="{0600E46C-C40C-4A9A-A8D2-ACED1A35735E}" type="presParOf" srcId="{D8F889F7-8A75-423A-8BB3-4065016F6A1A}" destId="{5ED9278D-2FE1-4C55-BFD1-2EB3F6592701}" srcOrd="2" destOrd="0" presId="urn:microsoft.com/office/officeart/2005/8/layout/list1"/>
    <dgm:cxn modelId="{C5BA30E7-027E-452B-B914-279E47A615CF}" type="presParOf" srcId="{D8F889F7-8A75-423A-8BB3-4065016F6A1A}" destId="{86A56802-B9AB-4536-8947-F610B39AC9AD}" srcOrd="3" destOrd="0" presId="urn:microsoft.com/office/officeart/2005/8/layout/list1"/>
    <dgm:cxn modelId="{FAA2B95D-378F-46E1-BA01-74F5728B4BD5}" type="presParOf" srcId="{D8F889F7-8A75-423A-8BB3-4065016F6A1A}" destId="{8FE9C8E2-6303-441B-BEFF-23686DE4B02C}" srcOrd="4" destOrd="0" presId="urn:microsoft.com/office/officeart/2005/8/layout/list1"/>
    <dgm:cxn modelId="{A040C887-18CC-44CE-81EE-0C4E100FA933}" type="presParOf" srcId="{8FE9C8E2-6303-441B-BEFF-23686DE4B02C}" destId="{2522957B-BE7D-4E3D-84C6-8AD61FCD8F58}" srcOrd="0" destOrd="0" presId="urn:microsoft.com/office/officeart/2005/8/layout/list1"/>
    <dgm:cxn modelId="{49C0C417-AC54-4CE8-9C3C-DC54A413F6B3}" type="presParOf" srcId="{8FE9C8E2-6303-441B-BEFF-23686DE4B02C}" destId="{8849D664-9619-4F5A-981A-52EFF7D65CE1}" srcOrd="1" destOrd="0" presId="urn:microsoft.com/office/officeart/2005/8/layout/list1"/>
    <dgm:cxn modelId="{D975C7E7-09CF-407F-9F5F-B606E6DC2556}" type="presParOf" srcId="{D8F889F7-8A75-423A-8BB3-4065016F6A1A}" destId="{C3ADF81E-A5F9-45E8-80CE-4EAA8476EC94}" srcOrd="5" destOrd="0" presId="urn:microsoft.com/office/officeart/2005/8/layout/list1"/>
    <dgm:cxn modelId="{1DFEC8D5-32B9-48D1-9D1C-212E5421DC74}" type="presParOf" srcId="{D8F889F7-8A75-423A-8BB3-4065016F6A1A}" destId="{B5963A4C-B419-46F6-BC6B-FE9790675292}" srcOrd="6" destOrd="0" presId="urn:microsoft.com/office/officeart/2005/8/layout/list1"/>
    <dgm:cxn modelId="{77B832D1-EEF7-456D-8A16-CC644001CB96}" type="presParOf" srcId="{D8F889F7-8A75-423A-8BB3-4065016F6A1A}" destId="{B6156891-BEAF-4F92-8B54-F68843D79742}" srcOrd="7" destOrd="0" presId="urn:microsoft.com/office/officeart/2005/8/layout/list1"/>
    <dgm:cxn modelId="{7878F862-3CC6-4517-B7DB-CACC26AB5D80}" type="presParOf" srcId="{D8F889F7-8A75-423A-8BB3-4065016F6A1A}" destId="{18833532-7EAB-4BFA-A5DB-E9E957E75521}" srcOrd="8" destOrd="0" presId="urn:microsoft.com/office/officeart/2005/8/layout/list1"/>
    <dgm:cxn modelId="{E84AC3B1-E025-41FB-84DB-ACE915B1DFDE}" type="presParOf" srcId="{18833532-7EAB-4BFA-A5DB-E9E957E75521}" destId="{2C94F98E-B0CE-40C1-AE78-0E9978757F64}" srcOrd="0" destOrd="0" presId="urn:microsoft.com/office/officeart/2005/8/layout/list1"/>
    <dgm:cxn modelId="{ADB39DDD-8EDC-41CF-AE02-12A8414A42EA}" type="presParOf" srcId="{18833532-7EAB-4BFA-A5DB-E9E957E75521}" destId="{90E80E2E-FB16-46BC-8E75-551AF21F7554}" srcOrd="1" destOrd="0" presId="urn:microsoft.com/office/officeart/2005/8/layout/list1"/>
    <dgm:cxn modelId="{69AFD98A-B587-4B7E-B6CC-A596E1A8D597}" type="presParOf" srcId="{D8F889F7-8A75-423A-8BB3-4065016F6A1A}" destId="{9B205B32-9B08-4D49-8E2F-89A7DFB2C43D}" srcOrd="9" destOrd="0" presId="urn:microsoft.com/office/officeart/2005/8/layout/list1"/>
    <dgm:cxn modelId="{ECE6EF5D-84F3-4C07-81F1-C98061DA8DBC}" type="presParOf" srcId="{D8F889F7-8A75-423A-8BB3-4065016F6A1A}" destId="{6AB4AFA3-FF10-4647-AD25-0332AE6BFC5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6953591-8CE7-4081-B7B9-4D477D18679C}" type="doc">
      <dgm:prSet loTypeId="urn:microsoft.com/office/officeart/2005/8/layout/list1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it-IT"/>
        </a:p>
      </dgm:t>
    </dgm:pt>
    <dgm:pt modelId="{B90996F4-600C-44DB-8A79-069409803EE1}">
      <dgm:prSet phldrT="[Testo]"/>
      <dgm:spPr>
        <a:solidFill>
          <a:srgbClr val="00B050"/>
        </a:solidFill>
        <a:ln>
          <a:solidFill>
            <a:srgbClr val="92D050"/>
          </a:solidFill>
        </a:ln>
      </dgm:spPr>
      <dgm:t>
        <a:bodyPr/>
        <a:lstStyle/>
        <a:p>
          <a:r>
            <a:rPr lang="it-IT" dirty="0" smtClean="0"/>
            <a:t>SOCIALI</a:t>
          </a:r>
          <a:endParaRPr lang="it-IT" dirty="0"/>
        </a:p>
      </dgm:t>
    </dgm:pt>
    <dgm:pt modelId="{DE7B43D1-5E55-4E1F-BE70-42B4D31C5866}" type="parTrans" cxnId="{0AFC3271-2501-42C5-A0A5-F88FCDFCC0B9}">
      <dgm:prSet/>
      <dgm:spPr/>
      <dgm:t>
        <a:bodyPr/>
        <a:lstStyle/>
        <a:p>
          <a:endParaRPr lang="it-IT"/>
        </a:p>
      </dgm:t>
    </dgm:pt>
    <dgm:pt modelId="{375CE2D5-0042-4F43-8CEE-9786952D6D22}" type="sibTrans" cxnId="{0AFC3271-2501-42C5-A0A5-F88FCDFCC0B9}">
      <dgm:prSet/>
      <dgm:spPr/>
      <dgm:t>
        <a:bodyPr/>
        <a:lstStyle/>
        <a:p>
          <a:endParaRPr lang="it-IT"/>
        </a:p>
      </dgm:t>
    </dgm:pt>
    <dgm:pt modelId="{099DD8D3-2048-470C-8B9A-F3F49730728A}">
      <dgm:prSet/>
      <dgm:spPr/>
      <dgm:t>
        <a:bodyPr/>
        <a:lstStyle/>
        <a:p>
          <a:pPr rtl="0"/>
          <a:r>
            <a:rPr lang="it-IT" b="0" dirty="0" smtClean="0">
              <a:solidFill>
                <a:schemeClr val="tx1"/>
              </a:solidFill>
            </a:rPr>
            <a:t>Recuperare la socialità</a:t>
          </a:r>
          <a:endParaRPr lang="it-IT" b="0" dirty="0">
            <a:solidFill>
              <a:schemeClr val="tx1"/>
            </a:solidFill>
          </a:endParaRPr>
        </a:p>
      </dgm:t>
    </dgm:pt>
    <dgm:pt modelId="{F5FA46EE-9A27-450E-83D9-720572C8517E}" type="parTrans" cxnId="{F3E3EFF3-C144-4FEA-9124-4F61EC490AB9}">
      <dgm:prSet/>
      <dgm:spPr/>
      <dgm:t>
        <a:bodyPr/>
        <a:lstStyle/>
        <a:p>
          <a:endParaRPr lang="it-IT"/>
        </a:p>
      </dgm:t>
    </dgm:pt>
    <dgm:pt modelId="{3A0141B7-95AF-4113-99E8-4DAC1255EB6C}" type="sibTrans" cxnId="{F3E3EFF3-C144-4FEA-9124-4F61EC490AB9}">
      <dgm:prSet/>
      <dgm:spPr/>
      <dgm:t>
        <a:bodyPr/>
        <a:lstStyle/>
        <a:p>
          <a:endParaRPr lang="it-IT"/>
        </a:p>
      </dgm:t>
    </dgm:pt>
    <dgm:pt modelId="{84B20277-A080-498A-A61B-991F7CAFFA54}">
      <dgm:prSet phldrT="[Testo]"/>
      <dgm:spPr>
        <a:solidFill>
          <a:srgbClr val="00B0F0"/>
        </a:solidFill>
      </dgm:spPr>
      <dgm:t>
        <a:bodyPr/>
        <a:lstStyle/>
        <a:p>
          <a:r>
            <a:rPr lang="it-IT" dirty="0" smtClean="0"/>
            <a:t>AMBIENTALI</a:t>
          </a:r>
          <a:endParaRPr lang="it-IT" dirty="0"/>
        </a:p>
      </dgm:t>
    </dgm:pt>
    <dgm:pt modelId="{32FE639E-31B2-4856-9670-A9CB7DA1CB73}" type="parTrans" cxnId="{33FB492E-1853-43C0-9E6E-62F8FB1A5DF3}">
      <dgm:prSet/>
      <dgm:spPr/>
      <dgm:t>
        <a:bodyPr/>
        <a:lstStyle/>
        <a:p>
          <a:endParaRPr lang="it-IT"/>
        </a:p>
      </dgm:t>
    </dgm:pt>
    <dgm:pt modelId="{35060264-89F8-43BA-BC65-9A6EF157DAE0}" type="sibTrans" cxnId="{33FB492E-1853-43C0-9E6E-62F8FB1A5DF3}">
      <dgm:prSet/>
      <dgm:spPr/>
      <dgm:t>
        <a:bodyPr/>
        <a:lstStyle/>
        <a:p>
          <a:endParaRPr lang="it-IT"/>
        </a:p>
      </dgm:t>
    </dgm:pt>
    <dgm:pt modelId="{568FACB4-7C1F-4285-9D5C-54114DE6B6C8}">
      <dgm:prSet phldrT="[Testo]"/>
      <dgm:spPr/>
      <dgm:t>
        <a:bodyPr/>
        <a:lstStyle/>
        <a:p>
          <a:r>
            <a:rPr lang="it-IT" b="0" i="0" dirty="0" smtClean="0">
              <a:solidFill>
                <a:schemeClr val="tx1"/>
              </a:solidFill>
            </a:rPr>
            <a:t>Conoscere la bioeconomia</a:t>
          </a:r>
          <a:endParaRPr lang="it-IT" dirty="0">
            <a:solidFill>
              <a:schemeClr val="tx1"/>
            </a:solidFill>
          </a:endParaRPr>
        </a:p>
      </dgm:t>
    </dgm:pt>
    <dgm:pt modelId="{EB29E002-D9A3-44A5-AB31-7A698A3FB5B1}" type="parTrans" cxnId="{F4CFB57F-1A5C-4897-ABDB-5951C7B5EB63}">
      <dgm:prSet/>
      <dgm:spPr/>
      <dgm:t>
        <a:bodyPr/>
        <a:lstStyle/>
        <a:p>
          <a:endParaRPr lang="it-IT"/>
        </a:p>
      </dgm:t>
    </dgm:pt>
    <dgm:pt modelId="{3A6DA9E1-1920-43FE-A38E-503A02C42A4F}" type="sibTrans" cxnId="{F4CFB57F-1A5C-4897-ABDB-5951C7B5EB63}">
      <dgm:prSet/>
      <dgm:spPr/>
      <dgm:t>
        <a:bodyPr/>
        <a:lstStyle/>
        <a:p>
          <a:endParaRPr lang="it-IT"/>
        </a:p>
      </dgm:t>
    </dgm:pt>
    <dgm:pt modelId="{5993BF7B-1A83-4444-B3B4-A392059FBABF}">
      <dgm:prSet phldrT="[Testo]"/>
      <dgm:spPr>
        <a:solidFill>
          <a:srgbClr val="FFC000"/>
        </a:solidFill>
      </dgm:spPr>
      <dgm:t>
        <a:bodyPr/>
        <a:lstStyle/>
        <a:p>
          <a:r>
            <a:rPr lang="it-IT" dirty="0" smtClean="0"/>
            <a:t>ECONOMICI</a:t>
          </a:r>
          <a:endParaRPr lang="it-IT" dirty="0"/>
        </a:p>
      </dgm:t>
    </dgm:pt>
    <dgm:pt modelId="{41C170CC-E933-4437-8639-4DE2B6A02969}" type="parTrans" cxnId="{A50F83B3-3362-4B19-BF9D-4F51CCBA6AE6}">
      <dgm:prSet/>
      <dgm:spPr/>
      <dgm:t>
        <a:bodyPr/>
        <a:lstStyle/>
        <a:p>
          <a:endParaRPr lang="it-IT"/>
        </a:p>
      </dgm:t>
    </dgm:pt>
    <dgm:pt modelId="{45605C30-AE6D-4BC6-A617-1109C80174FF}" type="sibTrans" cxnId="{A50F83B3-3362-4B19-BF9D-4F51CCBA6AE6}">
      <dgm:prSet/>
      <dgm:spPr/>
      <dgm:t>
        <a:bodyPr/>
        <a:lstStyle/>
        <a:p>
          <a:endParaRPr lang="it-IT"/>
        </a:p>
      </dgm:t>
    </dgm:pt>
    <dgm:pt modelId="{B9EF206F-8D56-4B98-BDAA-DA2BA99B5576}">
      <dgm:prSet phldrT="[Testo]"/>
      <dgm:spPr/>
      <dgm:t>
        <a:bodyPr/>
        <a:lstStyle/>
        <a:p>
          <a:r>
            <a:rPr lang="it-IT" b="0" i="0" dirty="0" smtClean="0">
              <a:solidFill>
                <a:schemeClr val="tx1"/>
              </a:solidFill>
            </a:rPr>
            <a:t>Maturare la consapevolezza del legame imprescindibile fra le persone e la CASA COMUNE</a:t>
          </a:r>
          <a:endParaRPr lang="it-IT" dirty="0">
            <a:solidFill>
              <a:schemeClr val="tx1"/>
            </a:solidFill>
          </a:endParaRPr>
        </a:p>
      </dgm:t>
    </dgm:pt>
    <dgm:pt modelId="{666AA124-25A7-425E-A507-19FC1611C18D}" type="parTrans" cxnId="{12B4A974-9D77-4830-804A-716C2B19483B}">
      <dgm:prSet/>
      <dgm:spPr/>
      <dgm:t>
        <a:bodyPr/>
        <a:lstStyle/>
        <a:p>
          <a:endParaRPr lang="it-IT"/>
        </a:p>
      </dgm:t>
    </dgm:pt>
    <dgm:pt modelId="{2B1A40E1-3062-488C-8B98-C6C4CEA0659D}" type="sibTrans" cxnId="{12B4A974-9D77-4830-804A-716C2B19483B}">
      <dgm:prSet/>
      <dgm:spPr/>
      <dgm:t>
        <a:bodyPr/>
        <a:lstStyle/>
        <a:p>
          <a:endParaRPr lang="it-IT"/>
        </a:p>
      </dgm:t>
    </dgm:pt>
    <dgm:pt modelId="{CE7BC3AA-0AD5-45EF-9C3F-DC24187ECE49}">
      <dgm:prSet/>
      <dgm:spPr/>
      <dgm:t>
        <a:bodyPr/>
        <a:lstStyle/>
        <a:p>
          <a:pPr rtl="0"/>
          <a:r>
            <a:rPr lang="it-IT" dirty="0" smtClean="0">
              <a:solidFill>
                <a:schemeClr val="tx1"/>
              </a:solidFill>
            </a:rPr>
            <a:t>Superare il pensiero antropocentrico</a:t>
          </a:r>
          <a:endParaRPr lang="it-IT" dirty="0">
            <a:solidFill>
              <a:schemeClr val="tx1"/>
            </a:solidFill>
          </a:endParaRPr>
        </a:p>
      </dgm:t>
    </dgm:pt>
    <dgm:pt modelId="{CB446D48-0B46-46DB-87A3-D6D64B109D83}" type="parTrans" cxnId="{A1963913-A521-4ED4-88BC-C7DEB92CD8F3}">
      <dgm:prSet/>
      <dgm:spPr/>
      <dgm:t>
        <a:bodyPr/>
        <a:lstStyle/>
        <a:p>
          <a:endParaRPr lang="it-IT"/>
        </a:p>
      </dgm:t>
    </dgm:pt>
    <dgm:pt modelId="{CDB99121-F008-443D-BE72-2EF30CE34F90}" type="sibTrans" cxnId="{A1963913-A521-4ED4-88BC-C7DEB92CD8F3}">
      <dgm:prSet/>
      <dgm:spPr/>
      <dgm:t>
        <a:bodyPr/>
        <a:lstStyle/>
        <a:p>
          <a:endParaRPr lang="it-IT"/>
        </a:p>
      </dgm:t>
    </dgm:pt>
    <dgm:pt modelId="{23AB710F-CB34-4A26-9151-C5175DE9D426}">
      <dgm:prSet/>
      <dgm:spPr/>
      <dgm:t>
        <a:bodyPr/>
        <a:lstStyle/>
        <a:p>
          <a:pPr rtl="0"/>
          <a:r>
            <a:rPr lang="it-IT" dirty="0" smtClean="0">
              <a:solidFill>
                <a:schemeClr val="tx1"/>
              </a:solidFill>
            </a:rPr>
            <a:t>Maturare la consapevolezza del legame fra solidarietà ed ecologia</a:t>
          </a:r>
          <a:endParaRPr lang="it-IT" dirty="0">
            <a:solidFill>
              <a:schemeClr val="tx1"/>
            </a:solidFill>
          </a:endParaRPr>
        </a:p>
      </dgm:t>
    </dgm:pt>
    <dgm:pt modelId="{BAF88C2A-3F59-4688-BBD5-A18962B0327B}" type="parTrans" cxnId="{FC23887E-91FD-4FA6-8BF2-B503C3E3C75E}">
      <dgm:prSet/>
      <dgm:spPr/>
      <dgm:t>
        <a:bodyPr/>
        <a:lstStyle/>
        <a:p>
          <a:endParaRPr lang="it-IT"/>
        </a:p>
      </dgm:t>
    </dgm:pt>
    <dgm:pt modelId="{75F219D1-5F4C-4672-8FD2-5BA36895BE1E}" type="sibTrans" cxnId="{FC23887E-91FD-4FA6-8BF2-B503C3E3C75E}">
      <dgm:prSet/>
      <dgm:spPr/>
      <dgm:t>
        <a:bodyPr/>
        <a:lstStyle/>
        <a:p>
          <a:endParaRPr lang="it-IT"/>
        </a:p>
      </dgm:t>
    </dgm:pt>
    <dgm:pt modelId="{6AE7CF5B-74FE-4259-822D-FFD892A8DFFD}">
      <dgm:prSet/>
      <dgm:spPr/>
      <dgm:t>
        <a:bodyPr/>
        <a:lstStyle/>
        <a:p>
          <a:pPr rtl="0"/>
          <a:r>
            <a:rPr lang="it-IT" dirty="0" smtClean="0">
              <a:solidFill>
                <a:schemeClr val="tx1"/>
              </a:solidFill>
            </a:rPr>
            <a:t>Abbandonare la cultura dello scarto</a:t>
          </a:r>
          <a:endParaRPr lang="it-IT" dirty="0">
            <a:solidFill>
              <a:schemeClr val="tx1"/>
            </a:solidFill>
          </a:endParaRPr>
        </a:p>
      </dgm:t>
    </dgm:pt>
    <dgm:pt modelId="{80E27150-D8C7-4D71-8B73-364684B535D2}" type="parTrans" cxnId="{BAE93CF1-CBB7-4B72-B306-C3594BD3105A}">
      <dgm:prSet/>
      <dgm:spPr/>
      <dgm:t>
        <a:bodyPr/>
        <a:lstStyle/>
        <a:p>
          <a:endParaRPr lang="it-IT"/>
        </a:p>
      </dgm:t>
    </dgm:pt>
    <dgm:pt modelId="{79BE59D4-D1D6-429B-ABB7-4F3BEA250612}" type="sibTrans" cxnId="{BAE93CF1-CBB7-4B72-B306-C3594BD3105A}">
      <dgm:prSet/>
      <dgm:spPr/>
      <dgm:t>
        <a:bodyPr/>
        <a:lstStyle/>
        <a:p>
          <a:endParaRPr lang="it-IT"/>
        </a:p>
      </dgm:t>
    </dgm:pt>
    <dgm:pt modelId="{E04FE697-C5D1-475F-A2F1-14F2EDD80AC1}">
      <dgm:prSet/>
      <dgm:spPr/>
      <dgm:t>
        <a:bodyPr/>
        <a:lstStyle/>
        <a:p>
          <a:pPr rtl="0"/>
          <a:r>
            <a:rPr lang="it-IT" dirty="0" smtClean="0">
              <a:solidFill>
                <a:schemeClr val="tx1"/>
              </a:solidFill>
            </a:rPr>
            <a:t>Maturare il diritto all’accesso dei beni comuni</a:t>
          </a:r>
          <a:endParaRPr lang="it-IT" dirty="0">
            <a:solidFill>
              <a:schemeClr val="tx1"/>
            </a:solidFill>
          </a:endParaRPr>
        </a:p>
      </dgm:t>
    </dgm:pt>
    <dgm:pt modelId="{F850E586-120F-4CEF-9F87-C46355E83501}" type="parTrans" cxnId="{2551CB30-25A6-4AF1-9F81-DB799DA6B647}">
      <dgm:prSet/>
      <dgm:spPr/>
      <dgm:t>
        <a:bodyPr/>
        <a:lstStyle/>
        <a:p>
          <a:endParaRPr lang="it-IT"/>
        </a:p>
      </dgm:t>
    </dgm:pt>
    <dgm:pt modelId="{57DCBDA5-F853-43E5-833A-06C4E304337A}" type="sibTrans" cxnId="{2551CB30-25A6-4AF1-9F81-DB799DA6B647}">
      <dgm:prSet/>
      <dgm:spPr/>
      <dgm:t>
        <a:bodyPr/>
        <a:lstStyle/>
        <a:p>
          <a:endParaRPr lang="it-IT"/>
        </a:p>
      </dgm:t>
    </dgm:pt>
    <dgm:pt modelId="{9860BCED-3205-4087-9710-AB651B25D3D7}">
      <dgm:prSet/>
      <dgm:spPr/>
      <dgm:t>
        <a:bodyPr/>
        <a:lstStyle/>
        <a:p>
          <a:r>
            <a:rPr lang="it-IT" b="0" i="0" dirty="0" smtClean="0">
              <a:solidFill>
                <a:schemeClr val="tx1"/>
              </a:solidFill>
            </a:rPr>
            <a:t>Conoscere il sistema dell’economia circolare</a:t>
          </a:r>
          <a:endParaRPr lang="it-IT" b="0" i="0" dirty="0">
            <a:solidFill>
              <a:schemeClr val="tx1"/>
            </a:solidFill>
          </a:endParaRPr>
        </a:p>
      </dgm:t>
    </dgm:pt>
    <dgm:pt modelId="{41DF6D86-A017-4C23-AB54-7BCDF53C27EB}" type="parTrans" cxnId="{AA2753D8-3BB0-494B-AE29-5116AF98463E}">
      <dgm:prSet/>
      <dgm:spPr/>
      <dgm:t>
        <a:bodyPr/>
        <a:lstStyle/>
        <a:p>
          <a:endParaRPr lang="it-IT"/>
        </a:p>
      </dgm:t>
    </dgm:pt>
    <dgm:pt modelId="{928DBE48-C87E-46AE-9679-E58E6A131E28}" type="sibTrans" cxnId="{AA2753D8-3BB0-494B-AE29-5116AF98463E}">
      <dgm:prSet/>
      <dgm:spPr/>
      <dgm:t>
        <a:bodyPr/>
        <a:lstStyle/>
        <a:p>
          <a:endParaRPr lang="it-IT"/>
        </a:p>
      </dgm:t>
    </dgm:pt>
    <dgm:pt modelId="{C172CE49-10F0-4313-9D39-28425E4AAD02}">
      <dgm:prSet/>
      <dgm:spPr/>
      <dgm:t>
        <a:bodyPr/>
        <a:lstStyle/>
        <a:p>
          <a:r>
            <a:rPr lang="it-IT" b="0" i="0" dirty="0" smtClean="0">
              <a:solidFill>
                <a:schemeClr val="tx1"/>
              </a:solidFill>
            </a:rPr>
            <a:t>Acquisire la consapevolezza che gli sconvolgimenti climatici sono anche un problema economico</a:t>
          </a:r>
          <a:endParaRPr lang="it-IT" b="0" i="0" dirty="0">
            <a:solidFill>
              <a:schemeClr val="tx1"/>
            </a:solidFill>
          </a:endParaRPr>
        </a:p>
      </dgm:t>
    </dgm:pt>
    <dgm:pt modelId="{95F3D128-9751-4F6F-A893-8735F94C4D32}" type="parTrans" cxnId="{8BEE2A73-D3E5-4508-9DB2-757CD40D8258}">
      <dgm:prSet/>
      <dgm:spPr/>
      <dgm:t>
        <a:bodyPr/>
        <a:lstStyle/>
        <a:p>
          <a:endParaRPr lang="it-IT"/>
        </a:p>
      </dgm:t>
    </dgm:pt>
    <dgm:pt modelId="{A0F52D00-997A-4F54-A517-434C280BEB99}" type="sibTrans" cxnId="{8BEE2A73-D3E5-4508-9DB2-757CD40D8258}">
      <dgm:prSet/>
      <dgm:spPr/>
      <dgm:t>
        <a:bodyPr/>
        <a:lstStyle/>
        <a:p>
          <a:endParaRPr lang="it-IT"/>
        </a:p>
      </dgm:t>
    </dgm:pt>
    <dgm:pt modelId="{7B2F9535-58F5-4DB6-9CA0-166680760CA0}">
      <dgm:prSet/>
      <dgm:spPr/>
      <dgm:t>
        <a:bodyPr/>
        <a:lstStyle/>
        <a:p>
          <a:r>
            <a:rPr lang="it-IT" b="0" i="0" dirty="0" smtClean="0">
              <a:solidFill>
                <a:schemeClr val="tx1"/>
              </a:solidFill>
            </a:rPr>
            <a:t>Imparare a costruire i mestieri e le imprese del futuro a zero emissioni, circolari e rigenerative</a:t>
          </a:r>
          <a:endParaRPr lang="it-IT" b="0" i="0" dirty="0">
            <a:solidFill>
              <a:schemeClr val="tx1"/>
            </a:solidFill>
          </a:endParaRPr>
        </a:p>
      </dgm:t>
    </dgm:pt>
    <dgm:pt modelId="{2BA84675-934E-43F1-A1F0-658E2A87AF37}" type="parTrans" cxnId="{8248EB67-9F95-49DD-8DA0-65D885A6EE21}">
      <dgm:prSet/>
      <dgm:spPr/>
      <dgm:t>
        <a:bodyPr/>
        <a:lstStyle/>
        <a:p>
          <a:endParaRPr lang="it-IT"/>
        </a:p>
      </dgm:t>
    </dgm:pt>
    <dgm:pt modelId="{A10773C1-3EB7-44AA-A304-15942267DF3F}" type="sibTrans" cxnId="{8248EB67-9F95-49DD-8DA0-65D885A6EE21}">
      <dgm:prSet/>
      <dgm:spPr/>
      <dgm:t>
        <a:bodyPr/>
        <a:lstStyle/>
        <a:p>
          <a:endParaRPr lang="it-IT"/>
        </a:p>
      </dgm:t>
    </dgm:pt>
    <dgm:pt modelId="{C630F38B-7079-428E-8172-E9E9C8654A1C}">
      <dgm:prSet/>
      <dgm:spPr/>
      <dgm:t>
        <a:bodyPr/>
        <a:lstStyle/>
        <a:p>
          <a:r>
            <a:rPr lang="it-IT" b="0" i="0" dirty="0" smtClean="0">
              <a:solidFill>
                <a:schemeClr val="tx1"/>
              </a:solidFill>
            </a:rPr>
            <a:t>Acquisire competenze green</a:t>
          </a:r>
          <a:endParaRPr lang="it-IT" b="0" i="0" dirty="0">
            <a:solidFill>
              <a:schemeClr val="tx1"/>
            </a:solidFill>
          </a:endParaRPr>
        </a:p>
      </dgm:t>
    </dgm:pt>
    <dgm:pt modelId="{F363118A-3D84-4405-AA8B-FB36D202897C}" type="parTrans" cxnId="{3B96A29B-D3D9-47A9-A39F-492DA502D23E}">
      <dgm:prSet/>
      <dgm:spPr/>
      <dgm:t>
        <a:bodyPr/>
        <a:lstStyle/>
        <a:p>
          <a:endParaRPr lang="it-IT"/>
        </a:p>
      </dgm:t>
    </dgm:pt>
    <dgm:pt modelId="{A65A6A6B-F3FA-4D50-A750-6F7378881B87}" type="sibTrans" cxnId="{3B96A29B-D3D9-47A9-A39F-492DA502D23E}">
      <dgm:prSet/>
      <dgm:spPr/>
      <dgm:t>
        <a:bodyPr/>
        <a:lstStyle/>
        <a:p>
          <a:endParaRPr lang="it-IT"/>
        </a:p>
      </dgm:t>
    </dgm:pt>
    <dgm:pt modelId="{18B930B4-0CAF-4346-90FB-560A40F87A94}">
      <dgm:prSet/>
      <dgm:spPr/>
      <dgm:t>
        <a:bodyPr/>
        <a:lstStyle/>
        <a:p>
          <a:r>
            <a:rPr lang="it-IT" b="0" i="0" dirty="0" smtClean="0">
              <a:solidFill>
                <a:schemeClr val="tx1"/>
              </a:solidFill>
            </a:rPr>
            <a:t>Maturare la consapevolezza dei diritti ecologici di tutti gli esseri viventi</a:t>
          </a:r>
          <a:endParaRPr lang="it-IT" b="0" i="0" dirty="0">
            <a:solidFill>
              <a:schemeClr val="tx1"/>
            </a:solidFill>
          </a:endParaRPr>
        </a:p>
      </dgm:t>
    </dgm:pt>
    <dgm:pt modelId="{611061CE-8A38-4AC5-841E-422CB75A9687}" type="parTrans" cxnId="{4732CEA7-B77F-403C-9C06-519D76AD3862}">
      <dgm:prSet/>
      <dgm:spPr/>
      <dgm:t>
        <a:bodyPr/>
        <a:lstStyle/>
        <a:p>
          <a:endParaRPr lang="it-IT"/>
        </a:p>
      </dgm:t>
    </dgm:pt>
    <dgm:pt modelId="{5A606EFF-3596-401C-B381-23C4E684BAE6}" type="sibTrans" cxnId="{4732CEA7-B77F-403C-9C06-519D76AD3862}">
      <dgm:prSet/>
      <dgm:spPr/>
      <dgm:t>
        <a:bodyPr/>
        <a:lstStyle/>
        <a:p>
          <a:endParaRPr lang="it-IT"/>
        </a:p>
      </dgm:t>
    </dgm:pt>
    <dgm:pt modelId="{059595BA-676A-4478-B61B-C5FAC9FA9FCD}">
      <dgm:prSet/>
      <dgm:spPr/>
      <dgm:t>
        <a:bodyPr/>
        <a:lstStyle/>
        <a:p>
          <a:r>
            <a:rPr lang="it-IT" b="0" i="0" dirty="0" smtClean="0">
              <a:solidFill>
                <a:schemeClr val="tx1"/>
              </a:solidFill>
            </a:rPr>
            <a:t>Diventare consapevoli che i problemi ambientali vanno affrontati in modo sistemico</a:t>
          </a:r>
          <a:endParaRPr lang="it-IT" b="0" i="0" dirty="0">
            <a:solidFill>
              <a:schemeClr val="tx1"/>
            </a:solidFill>
          </a:endParaRPr>
        </a:p>
      </dgm:t>
    </dgm:pt>
    <dgm:pt modelId="{8728DF92-04BA-4938-AC7E-4313056A87FD}" type="parTrans" cxnId="{D9CCB836-FBDB-42E0-A605-C5C779A3F4C3}">
      <dgm:prSet/>
      <dgm:spPr/>
      <dgm:t>
        <a:bodyPr/>
        <a:lstStyle/>
        <a:p>
          <a:endParaRPr lang="it-IT"/>
        </a:p>
      </dgm:t>
    </dgm:pt>
    <dgm:pt modelId="{AE47EF86-89B8-4911-AAC0-F25A04AD3205}" type="sibTrans" cxnId="{D9CCB836-FBDB-42E0-A605-C5C779A3F4C3}">
      <dgm:prSet/>
      <dgm:spPr/>
      <dgm:t>
        <a:bodyPr/>
        <a:lstStyle/>
        <a:p>
          <a:endParaRPr lang="it-IT"/>
        </a:p>
      </dgm:t>
    </dgm:pt>
    <dgm:pt modelId="{97F09A8F-CD7A-4854-B646-68DD4A021A7A}">
      <dgm:prSet/>
      <dgm:spPr/>
      <dgm:t>
        <a:bodyPr/>
        <a:lstStyle/>
        <a:p>
          <a:r>
            <a:rPr lang="it-IT" b="0" i="0" dirty="0" smtClean="0">
              <a:solidFill>
                <a:schemeClr val="tx1"/>
              </a:solidFill>
            </a:rPr>
            <a:t>Imparare a minimizzare gli impatti dell’azione dell’uomo sulla natura</a:t>
          </a:r>
          <a:endParaRPr lang="it-IT" b="0" i="0" dirty="0">
            <a:solidFill>
              <a:schemeClr val="tx1"/>
            </a:solidFill>
          </a:endParaRPr>
        </a:p>
      </dgm:t>
    </dgm:pt>
    <dgm:pt modelId="{D0BC907A-6A3D-4D77-98C7-C1365DFB564D}" type="parTrans" cxnId="{166600CF-5AD0-445A-B5C1-EB7213EC96B0}">
      <dgm:prSet/>
      <dgm:spPr/>
      <dgm:t>
        <a:bodyPr/>
        <a:lstStyle/>
        <a:p>
          <a:endParaRPr lang="it-IT"/>
        </a:p>
      </dgm:t>
    </dgm:pt>
    <dgm:pt modelId="{954117AA-2FEB-44E3-BBD4-F0E28E35FFE7}" type="sibTrans" cxnId="{166600CF-5AD0-445A-B5C1-EB7213EC96B0}">
      <dgm:prSet/>
      <dgm:spPr/>
      <dgm:t>
        <a:bodyPr/>
        <a:lstStyle/>
        <a:p>
          <a:endParaRPr lang="it-IT"/>
        </a:p>
      </dgm:t>
    </dgm:pt>
    <dgm:pt modelId="{B448E9A9-8B37-4560-B4DE-CD7EA98E333C}">
      <dgm:prSet/>
      <dgm:spPr/>
      <dgm:t>
        <a:bodyPr/>
        <a:lstStyle/>
        <a:p>
          <a:r>
            <a:rPr lang="it-IT" b="0" i="0" dirty="0" smtClean="0">
              <a:solidFill>
                <a:schemeClr val="tx1"/>
              </a:solidFill>
            </a:rPr>
            <a:t>Maturare la consapevolezza dell’importanza del suolo</a:t>
          </a:r>
          <a:endParaRPr lang="it-IT" b="0" i="0" dirty="0">
            <a:solidFill>
              <a:schemeClr val="tx1"/>
            </a:solidFill>
          </a:endParaRPr>
        </a:p>
      </dgm:t>
    </dgm:pt>
    <dgm:pt modelId="{0F06628D-14AB-4129-9F34-EC5EEA31AD5A}" type="parTrans" cxnId="{C75FEB0E-EDF8-46E0-9437-E1C6D6CA647C}">
      <dgm:prSet/>
      <dgm:spPr/>
      <dgm:t>
        <a:bodyPr/>
        <a:lstStyle/>
        <a:p>
          <a:endParaRPr lang="it-IT"/>
        </a:p>
      </dgm:t>
    </dgm:pt>
    <dgm:pt modelId="{A5B51506-FBA8-44FA-86C2-AF3DF06C73F2}" type="sibTrans" cxnId="{C75FEB0E-EDF8-46E0-9437-E1C6D6CA647C}">
      <dgm:prSet/>
      <dgm:spPr/>
      <dgm:t>
        <a:bodyPr/>
        <a:lstStyle/>
        <a:p>
          <a:endParaRPr lang="it-IT"/>
        </a:p>
      </dgm:t>
    </dgm:pt>
    <dgm:pt modelId="{D8F889F7-8A75-423A-8BB3-4065016F6A1A}" type="pres">
      <dgm:prSet presAssocID="{B6953591-8CE7-4081-B7B9-4D477D18679C}" presName="linear" presStyleCnt="0">
        <dgm:presLayoutVars>
          <dgm:dir/>
          <dgm:animLvl val="lvl"/>
          <dgm:resizeHandles val="exact"/>
        </dgm:presLayoutVars>
      </dgm:prSet>
      <dgm:spPr/>
    </dgm:pt>
    <dgm:pt modelId="{9992EDC9-FEFC-404D-8C63-A06897DB2EC9}" type="pres">
      <dgm:prSet presAssocID="{B90996F4-600C-44DB-8A79-069409803EE1}" presName="parentLin" presStyleCnt="0"/>
      <dgm:spPr/>
    </dgm:pt>
    <dgm:pt modelId="{7829DF13-C490-4A10-8AB3-99B4A6C96F0F}" type="pres">
      <dgm:prSet presAssocID="{B90996F4-600C-44DB-8A79-069409803EE1}" presName="parentLeftMargin" presStyleLbl="node1" presStyleIdx="0" presStyleCnt="3"/>
      <dgm:spPr/>
    </dgm:pt>
    <dgm:pt modelId="{088BD04A-CC27-4884-84F5-37C02FFCD5CA}" type="pres">
      <dgm:prSet presAssocID="{B90996F4-600C-44DB-8A79-069409803EE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78D51F0-A3FA-4A19-AC78-0E08FF617591}" type="pres">
      <dgm:prSet presAssocID="{B90996F4-600C-44DB-8A79-069409803EE1}" presName="negativeSpace" presStyleCnt="0"/>
      <dgm:spPr/>
    </dgm:pt>
    <dgm:pt modelId="{5ED9278D-2FE1-4C55-BFD1-2EB3F6592701}" type="pres">
      <dgm:prSet presAssocID="{B90996F4-600C-44DB-8A79-069409803EE1}" presName="childText" presStyleLbl="conFgAcc1" presStyleIdx="0" presStyleCnt="3">
        <dgm:presLayoutVars>
          <dgm:bulletEnabled val="1"/>
        </dgm:presLayoutVars>
      </dgm:prSet>
      <dgm:spPr/>
    </dgm:pt>
    <dgm:pt modelId="{86A56802-B9AB-4536-8947-F610B39AC9AD}" type="pres">
      <dgm:prSet presAssocID="{375CE2D5-0042-4F43-8CEE-9786952D6D22}" presName="spaceBetweenRectangles" presStyleCnt="0"/>
      <dgm:spPr/>
    </dgm:pt>
    <dgm:pt modelId="{8FE9C8E2-6303-441B-BEFF-23686DE4B02C}" type="pres">
      <dgm:prSet presAssocID="{84B20277-A080-498A-A61B-991F7CAFFA54}" presName="parentLin" presStyleCnt="0"/>
      <dgm:spPr/>
    </dgm:pt>
    <dgm:pt modelId="{2522957B-BE7D-4E3D-84C6-8AD61FCD8F58}" type="pres">
      <dgm:prSet presAssocID="{84B20277-A080-498A-A61B-991F7CAFFA54}" presName="parentLeftMargin" presStyleLbl="node1" presStyleIdx="0" presStyleCnt="3"/>
      <dgm:spPr/>
    </dgm:pt>
    <dgm:pt modelId="{8849D664-9619-4F5A-981A-52EFF7D65CE1}" type="pres">
      <dgm:prSet presAssocID="{84B20277-A080-498A-A61B-991F7CAFFA5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3ADF81E-A5F9-45E8-80CE-4EAA8476EC94}" type="pres">
      <dgm:prSet presAssocID="{84B20277-A080-498A-A61B-991F7CAFFA54}" presName="negativeSpace" presStyleCnt="0"/>
      <dgm:spPr/>
    </dgm:pt>
    <dgm:pt modelId="{B5963A4C-B419-46F6-BC6B-FE9790675292}" type="pres">
      <dgm:prSet presAssocID="{84B20277-A080-498A-A61B-991F7CAFFA54}" presName="childText" presStyleLbl="conFgAcc1" presStyleIdx="1" presStyleCnt="3" custLinFactNeighborX="867">
        <dgm:presLayoutVars>
          <dgm:bulletEnabled val="1"/>
        </dgm:presLayoutVars>
      </dgm:prSet>
      <dgm:spPr/>
    </dgm:pt>
    <dgm:pt modelId="{B6156891-BEAF-4F92-8B54-F68843D79742}" type="pres">
      <dgm:prSet presAssocID="{35060264-89F8-43BA-BC65-9A6EF157DAE0}" presName="spaceBetweenRectangles" presStyleCnt="0"/>
      <dgm:spPr/>
    </dgm:pt>
    <dgm:pt modelId="{18833532-7EAB-4BFA-A5DB-E9E957E75521}" type="pres">
      <dgm:prSet presAssocID="{5993BF7B-1A83-4444-B3B4-A392059FBABF}" presName="parentLin" presStyleCnt="0"/>
      <dgm:spPr/>
    </dgm:pt>
    <dgm:pt modelId="{2C94F98E-B0CE-40C1-AE78-0E9978757F64}" type="pres">
      <dgm:prSet presAssocID="{5993BF7B-1A83-4444-B3B4-A392059FBABF}" presName="parentLeftMargin" presStyleLbl="node1" presStyleIdx="1" presStyleCnt="3"/>
      <dgm:spPr/>
    </dgm:pt>
    <dgm:pt modelId="{90E80E2E-FB16-46BC-8E75-551AF21F7554}" type="pres">
      <dgm:prSet presAssocID="{5993BF7B-1A83-4444-B3B4-A392059FBABF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9B205B32-9B08-4D49-8E2F-89A7DFB2C43D}" type="pres">
      <dgm:prSet presAssocID="{5993BF7B-1A83-4444-B3B4-A392059FBABF}" presName="negativeSpace" presStyleCnt="0"/>
      <dgm:spPr/>
    </dgm:pt>
    <dgm:pt modelId="{6AB4AFA3-FF10-4647-AD25-0332AE6BFC53}" type="pres">
      <dgm:prSet presAssocID="{5993BF7B-1A83-4444-B3B4-A392059FBABF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8248EB67-9F95-49DD-8DA0-65D885A6EE21}" srcId="{5993BF7B-1A83-4444-B3B4-A392059FBABF}" destId="{7B2F9535-58F5-4DB6-9CA0-166680760CA0}" srcOrd="3" destOrd="0" parTransId="{2BA84675-934E-43F1-A1F0-658E2A87AF37}" sibTransId="{A10773C1-3EB7-44AA-A304-15942267DF3F}"/>
    <dgm:cxn modelId="{1699E589-6D08-4FE6-97E6-B906966D1E17}" type="presOf" srcId="{5993BF7B-1A83-4444-B3B4-A392059FBABF}" destId="{2C94F98E-B0CE-40C1-AE78-0E9978757F64}" srcOrd="0" destOrd="0" presId="urn:microsoft.com/office/officeart/2005/8/layout/list1"/>
    <dgm:cxn modelId="{D9CCB836-FBDB-42E0-A605-C5C779A3F4C3}" srcId="{84B20277-A080-498A-A61B-991F7CAFFA54}" destId="{059595BA-676A-4478-B61B-C5FAC9FA9FCD}" srcOrd="2" destOrd="0" parTransId="{8728DF92-04BA-4938-AC7E-4313056A87FD}" sibTransId="{AE47EF86-89B8-4911-AAC0-F25A04AD3205}"/>
    <dgm:cxn modelId="{C75FEB0E-EDF8-46E0-9437-E1C6D6CA647C}" srcId="{84B20277-A080-498A-A61B-991F7CAFFA54}" destId="{B448E9A9-8B37-4560-B4DE-CD7EA98E333C}" srcOrd="4" destOrd="0" parTransId="{0F06628D-14AB-4129-9F34-EC5EEA31AD5A}" sibTransId="{A5B51506-FBA8-44FA-86C2-AF3DF06C73F2}"/>
    <dgm:cxn modelId="{8B751A85-A2FC-4AAC-939B-0668187EBD1F}" type="presOf" srcId="{568FACB4-7C1F-4285-9D5C-54114DE6B6C8}" destId="{6AB4AFA3-FF10-4647-AD25-0332AE6BFC53}" srcOrd="0" destOrd="0" presId="urn:microsoft.com/office/officeart/2005/8/layout/list1"/>
    <dgm:cxn modelId="{33FB492E-1853-43C0-9E6E-62F8FB1A5DF3}" srcId="{B6953591-8CE7-4081-B7B9-4D477D18679C}" destId="{84B20277-A080-498A-A61B-991F7CAFFA54}" srcOrd="1" destOrd="0" parTransId="{32FE639E-31B2-4856-9670-A9CB7DA1CB73}" sibTransId="{35060264-89F8-43BA-BC65-9A6EF157DAE0}"/>
    <dgm:cxn modelId="{C4B3AC15-2BE5-48CB-A456-1CB847DFE0C4}" type="presOf" srcId="{E04FE697-C5D1-475F-A2F1-14F2EDD80AC1}" destId="{5ED9278D-2FE1-4C55-BFD1-2EB3F6592701}" srcOrd="0" destOrd="4" presId="urn:microsoft.com/office/officeart/2005/8/layout/list1"/>
    <dgm:cxn modelId="{CD83A7D6-8BBD-4AF0-827D-3FA7C4467E21}" type="presOf" srcId="{7B2F9535-58F5-4DB6-9CA0-166680760CA0}" destId="{6AB4AFA3-FF10-4647-AD25-0332AE6BFC53}" srcOrd="0" destOrd="3" presId="urn:microsoft.com/office/officeart/2005/8/layout/list1"/>
    <dgm:cxn modelId="{ADF035B8-9B8D-4854-B7E8-B5E2307834BB}" type="presOf" srcId="{B9EF206F-8D56-4B98-BDAA-DA2BA99B5576}" destId="{B5963A4C-B419-46F6-BC6B-FE9790675292}" srcOrd="0" destOrd="0" presId="urn:microsoft.com/office/officeart/2005/8/layout/list1"/>
    <dgm:cxn modelId="{BB17B273-CD09-49B4-898A-5442648751A0}" type="presOf" srcId="{B6953591-8CE7-4081-B7B9-4D477D18679C}" destId="{D8F889F7-8A75-423A-8BB3-4065016F6A1A}" srcOrd="0" destOrd="0" presId="urn:microsoft.com/office/officeart/2005/8/layout/list1"/>
    <dgm:cxn modelId="{33234675-DCD7-43F2-AA55-854E16CC6678}" type="presOf" srcId="{9860BCED-3205-4087-9710-AB651B25D3D7}" destId="{6AB4AFA3-FF10-4647-AD25-0332AE6BFC53}" srcOrd="0" destOrd="1" presId="urn:microsoft.com/office/officeart/2005/8/layout/list1"/>
    <dgm:cxn modelId="{166600CF-5AD0-445A-B5C1-EB7213EC96B0}" srcId="{84B20277-A080-498A-A61B-991F7CAFFA54}" destId="{97F09A8F-CD7A-4854-B646-68DD4A021A7A}" srcOrd="3" destOrd="0" parTransId="{D0BC907A-6A3D-4D77-98C7-C1365DFB564D}" sibTransId="{954117AA-2FEB-44E3-BBD4-F0E28E35FFE7}"/>
    <dgm:cxn modelId="{4732CEA7-B77F-403C-9C06-519D76AD3862}" srcId="{84B20277-A080-498A-A61B-991F7CAFFA54}" destId="{18B930B4-0CAF-4346-90FB-560A40F87A94}" srcOrd="1" destOrd="0" parTransId="{611061CE-8A38-4AC5-841E-422CB75A9687}" sibTransId="{5A606EFF-3596-401C-B381-23C4E684BAE6}"/>
    <dgm:cxn modelId="{2551CB30-25A6-4AF1-9F81-DB799DA6B647}" srcId="{B90996F4-600C-44DB-8A79-069409803EE1}" destId="{E04FE697-C5D1-475F-A2F1-14F2EDD80AC1}" srcOrd="4" destOrd="0" parTransId="{F850E586-120F-4CEF-9F87-C46355E83501}" sibTransId="{57DCBDA5-F853-43E5-833A-06C4E304337A}"/>
    <dgm:cxn modelId="{F3E3EFF3-C144-4FEA-9124-4F61EC490AB9}" srcId="{B90996F4-600C-44DB-8A79-069409803EE1}" destId="{099DD8D3-2048-470C-8B9A-F3F49730728A}" srcOrd="0" destOrd="0" parTransId="{F5FA46EE-9A27-450E-83D9-720572C8517E}" sibTransId="{3A0141B7-95AF-4113-99E8-4DAC1255EB6C}"/>
    <dgm:cxn modelId="{A50F83B3-3362-4B19-BF9D-4F51CCBA6AE6}" srcId="{B6953591-8CE7-4081-B7B9-4D477D18679C}" destId="{5993BF7B-1A83-4444-B3B4-A392059FBABF}" srcOrd="2" destOrd="0" parTransId="{41C170CC-E933-4437-8639-4DE2B6A02969}" sibTransId="{45605C30-AE6D-4BC6-A617-1109C80174FF}"/>
    <dgm:cxn modelId="{12B4A974-9D77-4830-804A-716C2B19483B}" srcId="{84B20277-A080-498A-A61B-991F7CAFFA54}" destId="{B9EF206F-8D56-4B98-BDAA-DA2BA99B5576}" srcOrd="0" destOrd="0" parTransId="{666AA124-25A7-425E-A507-19FC1611C18D}" sibTransId="{2B1A40E1-3062-488C-8B98-C6C4CEA0659D}"/>
    <dgm:cxn modelId="{077F53D1-154B-4FA8-B1D9-FEB962408C46}" type="presOf" srcId="{6AE7CF5B-74FE-4259-822D-FFD892A8DFFD}" destId="{5ED9278D-2FE1-4C55-BFD1-2EB3F6592701}" srcOrd="0" destOrd="3" presId="urn:microsoft.com/office/officeart/2005/8/layout/list1"/>
    <dgm:cxn modelId="{474E85F7-D00C-43EA-A4F1-59C963B4D449}" type="presOf" srcId="{099DD8D3-2048-470C-8B9A-F3F49730728A}" destId="{5ED9278D-2FE1-4C55-BFD1-2EB3F6592701}" srcOrd="0" destOrd="0" presId="urn:microsoft.com/office/officeart/2005/8/layout/list1"/>
    <dgm:cxn modelId="{76004627-243A-476D-A22D-F0C085752BC0}" type="presOf" srcId="{B90996F4-600C-44DB-8A79-069409803EE1}" destId="{7829DF13-C490-4A10-8AB3-99B4A6C96F0F}" srcOrd="0" destOrd="0" presId="urn:microsoft.com/office/officeart/2005/8/layout/list1"/>
    <dgm:cxn modelId="{969AB416-7A8E-4516-8F9F-456FF6BF78F4}" type="presOf" srcId="{84B20277-A080-498A-A61B-991F7CAFFA54}" destId="{2522957B-BE7D-4E3D-84C6-8AD61FCD8F58}" srcOrd="0" destOrd="0" presId="urn:microsoft.com/office/officeart/2005/8/layout/list1"/>
    <dgm:cxn modelId="{C6D4EE6F-6C60-4AE7-BB5F-33D9C4A7F39A}" type="presOf" srcId="{5993BF7B-1A83-4444-B3B4-A392059FBABF}" destId="{90E80E2E-FB16-46BC-8E75-551AF21F7554}" srcOrd="1" destOrd="0" presId="urn:microsoft.com/office/officeart/2005/8/layout/list1"/>
    <dgm:cxn modelId="{30EE57F9-B20F-4584-BD0D-F8D5D261BCB1}" type="presOf" srcId="{C172CE49-10F0-4313-9D39-28425E4AAD02}" destId="{6AB4AFA3-FF10-4647-AD25-0332AE6BFC53}" srcOrd="0" destOrd="2" presId="urn:microsoft.com/office/officeart/2005/8/layout/list1"/>
    <dgm:cxn modelId="{F4CFB57F-1A5C-4897-ABDB-5951C7B5EB63}" srcId="{5993BF7B-1A83-4444-B3B4-A392059FBABF}" destId="{568FACB4-7C1F-4285-9D5C-54114DE6B6C8}" srcOrd="0" destOrd="0" parTransId="{EB29E002-D9A3-44A5-AB31-7A698A3FB5B1}" sibTransId="{3A6DA9E1-1920-43FE-A38E-503A02C42A4F}"/>
    <dgm:cxn modelId="{FC23887E-91FD-4FA6-8BF2-B503C3E3C75E}" srcId="{B90996F4-600C-44DB-8A79-069409803EE1}" destId="{23AB710F-CB34-4A26-9151-C5175DE9D426}" srcOrd="2" destOrd="0" parTransId="{BAF88C2A-3F59-4688-BBD5-A18962B0327B}" sibTransId="{75F219D1-5F4C-4672-8FD2-5BA36895BE1E}"/>
    <dgm:cxn modelId="{318CA9E3-39B5-45FC-A40B-49DC1D739CBB}" type="presOf" srcId="{059595BA-676A-4478-B61B-C5FAC9FA9FCD}" destId="{B5963A4C-B419-46F6-BC6B-FE9790675292}" srcOrd="0" destOrd="2" presId="urn:microsoft.com/office/officeart/2005/8/layout/list1"/>
    <dgm:cxn modelId="{BAE93CF1-CBB7-4B72-B306-C3594BD3105A}" srcId="{B90996F4-600C-44DB-8A79-069409803EE1}" destId="{6AE7CF5B-74FE-4259-822D-FFD892A8DFFD}" srcOrd="3" destOrd="0" parTransId="{80E27150-D8C7-4D71-8B73-364684B535D2}" sibTransId="{79BE59D4-D1D6-429B-ABB7-4F3BEA250612}"/>
    <dgm:cxn modelId="{EAA908F1-3871-4574-A6F6-3FC33B034A74}" type="presOf" srcId="{97F09A8F-CD7A-4854-B646-68DD4A021A7A}" destId="{B5963A4C-B419-46F6-BC6B-FE9790675292}" srcOrd="0" destOrd="3" presId="urn:microsoft.com/office/officeart/2005/8/layout/list1"/>
    <dgm:cxn modelId="{3C1E0DF1-1902-4A2F-B908-7CECB6B1755C}" type="presOf" srcId="{84B20277-A080-498A-A61B-991F7CAFFA54}" destId="{8849D664-9619-4F5A-981A-52EFF7D65CE1}" srcOrd="1" destOrd="0" presId="urn:microsoft.com/office/officeart/2005/8/layout/list1"/>
    <dgm:cxn modelId="{CF2F1A35-123A-4D9C-A343-2B5620A107ED}" type="presOf" srcId="{C630F38B-7079-428E-8172-E9E9C8654A1C}" destId="{6AB4AFA3-FF10-4647-AD25-0332AE6BFC53}" srcOrd="0" destOrd="4" presId="urn:microsoft.com/office/officeart/2005/8/layout/list1"/>
    <dgm:cxn modelId="{D18A6042-634D-4FC9-97C6-92F5564BCA41}" type="presOf" srcId="{B90996F4-600C-44DB-8A79-069409803EE1}" destId="{088BD04A-CC27-4884-84F5-37C02FFCD5CA}" srcOrd="1" destOrd="0" presId="urn:microsoft.com/office/officeart/2005/8/layout/list1"/>
    <dgm:cxn modelId="{A1963913-A521-4ED4-88BC-C7DEB92CD8F3}" srcId="{B90996F4-600C-44DB-8A79-069409803EE1}" destId="{CE7BC3AA-0AD5-45EF-9C3F-DC24187ECE49}" srcOrd="1" destOrd="0" parTransId="{CB446D48-0B46-46DB-87A3-D6D64B109D83}" sibTransId="{CDB99121-F008-443D-BE72-2EF30CE34F90}"/>
    <dgm:cxn modelId="{8BEE2A73-D3E5-4508-9DB2-757CD40D8258}" srcId="{5993BF7B-1A83-4444-B3B4-A392059FBABF}" destId="{C172CE49-10F0-4313-9D39-28425E4AAD02}" srcOrd="2" destOrd="0" parTransId="{95F3D128-9751-4F6F-A893-8735F94C4D32}" sibTransId="{A0F52D00-997A-4F54-A517-434C280BEB99}"/>
    <dgm:cxn modelId="{7A2B9EB2-17E9-485D-AEC2-D06EDB7881D9}" type="presOf" srcId="{18B930B4-0CAF-4346-90FB-560A40F87A94}" destId="{B5963A4C-B419-46F6-BC6B-FE9790675292}" srcOrd="0" destOrd="1" presId="urn:microsoft.com/office/officeart/2005/8/layout/list1"/>
    <dgm:cxn modelId="{0AFC3271-2501-42C5-A0A5-F88FCDFCC0B9}" srcId="{B6953591-8CE7-4081-B7B9-4D477D18679C}" destId="{B90996F4-600C-44DB-8A79-069409803EE1}" srcOrd="0" destOrd="0" parTransId="{DE7B43D1-5E55-4E1F-BE70-42B4D31C5866}" sibTransId="{375CE2D5-0042-4F43-8CEE-9786952D6D22}"/>
    <dgm:cxn modelId="{43082291-959C-4259-B288-7E74491EAC6D}" type="presOf" srcId="{23AB710F-CB34-4A26-9151-C5175DE9D426}" destId="{5ED9278D-2FE1-4C55-BFD1-2EB3F6592701}" srcOrd="0" destOrd="2" presId="urn:microsoft.com/office/officeart/2005/8/layout/list1"/>
    <dgm:cxn modelId="{9A6A7AFB-768A-4700-86E4-48AB47FB929E}" type="presOf" srcId="{CE7BC3AA-0AD5-45EF-9C3F-DC24187ECE49}" destId="{5ED9278D-2FE1-4C55-BFD1-2EB3F6592701}" srcOrd="0" destOrd="1" presId="urn:microsoft.com/office/officeart/2005/8/layout/list1"/>
    <dgm:cxn modelId="{4EB48466-0D40-491D-8CEA-5D2437AC2CD1}" type="presOf" srcId="{B448E9A9-8B37-4560-B4DE-CD7EA98E333C}" destId="{B5963A4C-B419-46F6-BC6B-FE9790675292}" srcOrd="0" destOrd="4" presId="urn:microsoft.com/office/officeart/2005/8/layout/list1"/>
    <dgm:cxn modelId="{AA2753D8-3BB0-494B-AE29-5116AF98463E}" srcId="{5993BF7B-1A83-4444-B3B4-A392059FBABF}" destId="{9860BCED-3205-4087-9710-AB651B25D3D7}" srcOrd="1" destOrd="0" parTransId="{41DF6D86-A017-4C23-AB54-7BCDF53C27EB}" sibTransId="{928DBE48-C87E-46AE-9679-E58E6A131E28}"/>
    <dgm:cxn modelId="{3B96A29B-D3D9-47A9-A39F-492DA502D23E}" srcId="{5993BF7B-1A83-4444-B3B4-A392059FBABF}" destId="{C630F38B-7079-428E-8172-E9E9C8654A1C}" srcOrd="4" destOrd="0" parTransId="{F363118A-3D84-4405-AA8B-FB36D202897C}" sibTransId="{A65A6A6B-F3FA-4D50-A750-6F7378881B87}"/>
    <dgm:cxn modelId="{E96D43D8-1750-4EDE-BAC9-6AE1C2F28262}" type="presParOf" srcId="{D8F889F7-8A75-423A-8BB3-4065016F6A1A}" destId="{9992EDC9-FEFC-404D-8C63-A06897DB2EC9}" srcOrd="0" destOrd="0" presId="urn:microsoft.com/office/officeart/2005/8/layout/list1"/>
    <dgm:cxn modelId="{0B272FBC-AE7E-46BF-BC4A-A433CF9E54AD}" type="presParOf" srcId="{9992EDC9-FEFC-404D-8C63-A06897DB2EC9}" destId="{7829DF13-C490-4A10-8AB3-99B4A6C96F0F}" srcOrd="0" destOrd="0" presId="urn:microsoft.com/office/officeart/2005/8/layout/list1"/>
    <dgm:cxn modelId="{1CBFD805-D8F5-4DE8-BC7A-EA5D11EF2638}" type="presParOf" srcId="{9992EDC9-FEFC-404D-8C63-A06897DB2EC9}" destId="{088BD04A-CC27-4884-84F5-37C02FFCD5CA}" srcOrd="1" destOrd="0" presId="urn:microsoft.com/office/officeart/2005/8/layout/list1"/>
    <dgm:cxn modelId="{37255DA8-5620-4EE2-B627-63405176A545}" type="presParOf" srcId="{D8F889F7-8A75-423A-8BB3-4065016F6A1A}" destId="{678D51F0-A3FA-4A19-AC78-0E08FF617591}" srcOrd="1" destOrd="0" presId="urn:microsoft.com/office/officeart/2005/8/layout/list1"/>
    <dgm:cxn modelId="{0600E46C-C40C-4A9A-A8D2-ACED1A35735E}" type="presParOf" srcId="{D8F889F7-8A75-423A-8BB3-4065016F6A1A}" destId="{5ED9278D-2FE1-4C55-BFD1-2EB3F6592701}" srcOrd="2" destOrd="0" presId="urn:microsoft.com/office/officeart/2005/8/layout/list1"/>
    <dgm:cxn modelId="{C5BA30E7-027E-452B-B914-279E47A615CF}" type="presParOf" srcId="{D8F889F7-8A75-423A-8BB3-4065016F6A1A}" destId="{86A56802-B9AB-4536-8947-F610B39AC9AD}" srcOrd="3" destOrd="0" presId="urn:microsoft.com/office/officeart/2005/8/layout/list1"/>
    <dgm:cxn modelId="{FAA2B95D-378F-46E1-BA01-74F5728B4BD5}" type="presParOf" srcId="{D8F889F7-8A75-423A-8BB3-4065016F6A1A}" destId="{8FE9C8E2-6303-441B-BEFF-23686DE4B02C}" srcOrd="4" destOrd="0" presId="urn:microsoft.com/office/officeart/2005/8/layout/list1"/>
    <dgm:cxn modelId="{A040C887-18CC-44CE-81EE-0C4E100FA933}" type="presParOf" srcId="{8FE9C8E2-6303-441B-BEFF-23686DE4B02C}" destId="{2522957B-BE7D-4E3D-84C6-8AD61FCD8F58}" srcOrd="0" destOrd="0" presId="urn:microsoft.com/office/officeart/2005/8/layout/list1"/>
    <dgm:cxn modelId="{49C0C417-AC54-4CE8-9C3C-DC54A413F6B3}" type="presParOf" srcId="{8FE9C8E2-6303-441B-BEFF-23686DE4B02C}" destId="{8849D664-9619-4F5A-981A-52EFF7D65CE1}" srcOrd="1" destOrd="0" presId="urn:microsoft.com/office/officeart/2005/8/layout/list1"/>
    <dgm:cxn modelId="{D975C7E7-09CF-407F-9F5F-B606E6DC2556}" type="presParOf" srcId="{D8F889F7-8A75-423A-8BB3-4065016F6A1A}" destId="{C3ADF81E-A5F9-45E8-80CE-4EAA8476EC94}" srcOrd="5" destOrd="0" presId="urn:microsoft.com/office/officeart/2005/8/layout/list1"/>
    <dgm:cxn modelId="{1DFEC8D5-32B9-48D1-9D1C-212E5421DC74}" type="presParOf" srcId="{D8F889F7-8A75-423A-8BB3-4065016F6A1A}" destId="{B5963A4C-B419-46F6-BC6B-FE9790675292}" srcOrd="6" destOrd="0" presId="urn:microsoft.com/office/officeart/2005/8/layout/list1"/>
    <dgm:cxn modelId="{77B832D1-EEF7-456D-8A16-CC644001CB96}" type="presParOf" srcId="{D8F889F7-8A75-423A-8BB3-4065016F6A1A}" destId="{B6156891-BEAF-4F92-8B54-F68843D79742}" srcOrd="7" destOrd="0" presId="urn:microsoft.com/office/officeart/2005/8/layout/list1"/>
    <dgm:cxn modelId="{7878F862-3CC6-4517-B7DB-CACC26AB5D80}" type="presParOf" srcId="{D8F889F7-8A75-423A-8BB3-4065016F6A1A}" destId="{18833532-7EAB-4BFA-A5DB-E9E957E75521}" srcOrd="8" destOrd="0" presId="urn:microsoft.com/office/officeart/2005/8/layout/list1"/>
    <dgm:cxn modelId="{E84AC3B1-E025-41FB-84DB-ACE915B1DFDE}" type="presParOf" srcId="{18833532-7EAB-4BFA-A5DB-E9E957E75521}" destId="{2C94F98E-B0CE-40C1-AE78-0E9978757F64}" srcOrd="0" destOrd="0" presId="urn:microsoft.com/office/officeart/2005/8/layout/list1"/>
    <dgm:cxn modelId="{ADB39DDD-8EDC-41CF-AE02-12A8414A42EA}" type="presParOf" srcId="{18833532-7EAB-4BFA-A5DB-E9E957E75521}" destId="{90E80E2E-FB16-46BC-8E75-551AF21F7554}" srcOrd="1" destOrd="0" presId="urn:microsoft.com/office/officeart/2005/8/layout/list1"/>
    <dgm:cxn modelId="{69AFD98A-B587-4B7E-B6CC-A596E1A8D597}" type="presParOf" srcId="{D8F889F7-8A75-423A-8BB3-4065016F6A1A}" destId="{9B205B32-9B08-4D49-8E2F-89A7DFB2C43D}" srcOrd="9" destOrd="0" presId="urn:microsoft.com/office/officeart/2005/8/layout/list1"/>
    <dgm:cxn modelId="{ECE6EF5D-84F3-4C07-81F1-C98061DA8DBC}" type="presParOf" srcId="{D8F889F7-8A75-423A-8BB3-4065016F6A1A}" destId="{6AB4AFA3-FF10-4647-AD25-0332AE6BFC5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D9278D-2FE1-4C55-BFD1-2EB3F6592701}">
      <dsp:nvSpPr>
        <dsp:cNvPr id="0" name=""/>
        <dsp:cNvSpPr/>
      </dsp:nvSpPr>
      <dsp:spPr>
        <a:xfrm>
          <a:off x="0" y="364651"/>
          <a:ext cx="4120874" cy="13513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19826" tIns="229108" rIns="319826" bIns="78232" numCol="1" spcCol="1270" anchor="t" anchorCtr="0">
          <a:noAutofit/>
        </a:bodyPr>
        <a:lstStyle/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kern="1200" dirty="0" smtClean="0">
              <a:solidFill>
                <a:schemeClr val="tx1"/>
              </a:solidFill>
            </a:rPr>
            <a:t>Recuperare la socialità</a:t>
          </a:r>
          <a:endParaRPr lang="it-IT" sz="1100" b="0" kern="1200" dirty="0">
            <a:solidFill>
              <a:schemeClr val="tx1"/>
            </a:solidFill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kern="1200" dirty="0" smtClean="0">
              <a:solidFill>
                <a:schemeClr val="tx1"/>
              </a:solidFill>
            </a:rPr>
            <a:t>Superare il pensiero antropocentrico</a:t>
          </a:r>
          <a:endParaRPr lang="it-IT" sz="1100" kern="1200" dirty="0">
            <a:solidFill>
              <a:schemeClr val="tx1"/>
            </a:solidFill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kern="1200" dirty="0" smtClean="0">
              <a:solidFill>
                <a:schemeClr val="tx1"/>
              </a:solidFill>
            </a:rPr>
            <a:t>Maturare la consapevolezza del legame fra solidarietà ed ecologia</a:t>
          </a:r>
          <a:endParaRPr lang="it-IT" sz="1100" kern="1200" dirty="0">
            <a:solidFill>
              <a:schemeClr val="tx1"/>
            </a:solidFill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kern="1200" dirty="0" smtClean="0">
              <a:solidFill>
                <a:schemeClr val="tx1"/>
              </a:solidFill>
            </a:rPr>
            <a:t>Abbandonare la cultura dello scarto</a:t>
          </a:r>
          <a:endParaRPr lang="it-IT" sz="1100" kern="1200" dirty="0">
            <a:solidFill>
              <a:schemeClr val="tx1"/>
            </a:solidFill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kern="1200" dirty="0" smtClean="0">
              <a:solidFill>
                <a:schemeClr val="tx1"/>
              </a:solidFill>
            </a:rPr>
            <a:t>Maturare il diritto all’accesso dei beni comuni</a:t>
          </a:r>
          <a:endParaRPr lang="it-IT" sz="1100" kern="1200" dirty="0">
            <a:solidFill>
              <a:schemeClr val="tx1"/>
            </a:solidFill>
          </a:endParaRPr>
        </a:p>
      </dsp:txBody>
      <dsp:txXfrm>
        <a:off x="0" y="364651"/>
        <a:ext cx="4120874" cy="1351349"/>
      </dsp:txXfrm>
    </dsp:sp>
    <dsp:sp modelId="{088BD04A-CC27-4884-84F5-37C02FFCD5CA}">
      <dsp:nvSpPr>
        <dsp:cNvPr id="0" name=""/>
        <dsp:cNvSpPr/>
      </dsp:nvSpPr>
      <dsp:spPr>
        <a:xfrm>
          <a:off x="206043" y="202291"/>
          <a:ext cx="2884611" cy="324720"/>
        </a:xfrm>
        <a:prstGeom prst="roundRect">
          <a:avLst/>
        </a:prstGeom>
        <a:solidFill>
          <a:srgbClr val="00B050"/>
        </a:solidFill>
        <a:ln>
          <a:solidFill>
            <a:srgbClr val="92D050"/>
          </a:solidFill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9031" tIns="0" rIns="109031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 smtClean="0"/>
            <a:t>SOCIALI</a:t>
          </a:r>
          <a:endParaRPr lang="it-IT" sz="1100" kern="1200" dirty="0"/>
        </a:p>
      </dsp:txBody>
      <dsp:txXfrm>
        <a:off x="221895" y="218143"/>
        <a:ext cx="2852907" cy="293016"/>
      </dsp:txXfrm>
    </dsp:sp>
    <dsp:sp modelId="{B5963A4C-B419-46F6-BC6B-FE9790675292}">
      <dsp:nvSpPr>
        <dsp:cNvPr id="0" name=""/>
        <dsp:cNvSpPr/>
      </dsp:nvSpPr>
      <dsp:spPr>
        <a:xfrm>
          <a:off x="0" y="1937761"/>
          <a:ext cx="4120874" cy="1801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4">
              <a:hueOff val="-4284886"/>
              <a:satOff val="8781"/>
              <a:lumOff val="4117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19826" tIns="229108" rIns="319826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i="0" kern="1200" dirty="0" smtClean="0">
              <a:solidFill>
                <a:schemeClr val="tx1"/>
              </a:solidFill>
            </a:rPr>
            <a:t>Maturare la consapevolezza del legame imprescindibile fra le persone e la CASA COMUNE</a:t>
          </a:r>
          <a:endParaRPr lang="it-IT" sz="110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i="0" kern="1200" dirty="0" smtClean="0">
              <a:solidFill>
                <a:schemeClr val="tx1"/>
              </a:solidFill>
            </a:rPr>
            <a:t>Maturare la consapevolezza dei diritti ecologici di tutti gli esseri viventi</a:t>
          </a:r>
          <a:endParaRPr lang="it-IT" sz="1100" b="0" i="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i="0" kern="1200" dirty="0" smtClean="0">
              <a:solidFill>
                <a:schemeClr val="tx1"/>
              </a:solidFill>
            </a:rPr>
            <a:t>Diventare consapevoli che i problemi ambientali vanno affrontati in modo sistemico</a:t>
          </a:r>
          <a:endParaRPr lang="it-IT" sz="1100" b="0" i="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i="0" kern="1200" dirty="0" smtClean="0">
              <a:solidFill>
                <a:schemeClr val="tx1"/>
              </a:solidFill>
            </a:rPr>
            <a:t>Imparare a minimizzare gli impatti dell’azione dell’uomo sulla natura</a:t>
          </a:r>
          <a:endParaRPr lang="it-IT" sz="1100" b="0" i="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i="0" kern="1200" dirty="0" smtClean="0">
              <a:solidFill>
                <a:schemeClr val="tx1"/>
              </a:solidFill>
            </a:rPr>
            <a:t>Maturare la consapevolezza dell’importanza del suolo</a:t>
          </a:r>
          <a:endParaRPr lang="it-IT" sz="1100" b="0" i="0" kern="1200" dirty="0">
            <a:solidFill>
              <a:schemeClr val="tx1"/>
            </a:solidFill>
          </a:endParaRPr>
        </a:p>
      </dsp:txBody>
      <dsp:txXfrm>
        <a:off x="0" y="1937761"/>
        <a:ext cx="4120874" cy="1801800"/>
      </dsp:txXfrm>
    </dsp:sp>
    <dsp:sp modelId="{8849D664-9619-4F5A-981A-52EFF7D65CE1}">
      <dsp:nvSpPr>
        <dsp:cNvPr id="0" name=""/>
        <dsp:cNvSpPr/>
      </dsp:nvSpPr>
      <dsp:spPr>
        <a:xfrm>
          <a:off x="206043" y="1775400"/>
          <a:ext cx="2884611" cy="324720"/>
        </a:xfrm>
        <a:prstGeom prst="roundRect">
          <a:avLst/>
        </a:prstGeom>
        <a:solidFill>
          <a:srgbClr val="00B0F0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9031" tIns="0" rIns="109031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 smtClean="0"/>
            <a:t>AMBIENTALI</a:t>
          </a:r>
          <a:endParaRPr lang="it-IT" sz="1100" kern="1200" dirty="0"/>
        </a:p>
      </dsp:txBody>
      <dsp:txXfrm>
        <a:off x="221895" y="1791252"/>
        <a:ext cx="2852907" cy="293016"/>
      </dsp:txXfrm>
    </dsp:sp>
    <dsp:sp modelId="{6AB4AFA3-FF10-4647-AD25-0332AE6BFC53}">
      <dsp:nvSpPr>
        <dsp:cNvPr id="0" name=""/>
        <dsp:cNvSpPr/>
      </dsp:nvSpPr>
      <dsp:spPr>
        <a:xfrm>
          <a:off x="0" y="3961321"/>
          <a:ext cx="4120874" cy="14899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4">
              <a:hueOff val="-8569773"/>
              <a:satOff val="17563"/>
              <a:lumOff val="8235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19826" tIns="229108" rIns="319826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i="0" kern="1200" dirty="0" smtClean="0"/>
            <a:t>Conoscere la bioeconomia</a:t>
          </a:r>
          <a:endParaRPr lang="it-IT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i="0" kern="1200" dirty="0" smtClean="0">
              <a:solidFill>
                <a:schemeClr val="tx1"/>
              </a:solidFill>
            </a:rPr>
            <a:t>Conoscere il sistema dell’economia circolare</a:t>
          </a:r>
          <a:endParaRPr lang="it-IT" sz="1100" b="0" i="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i="0" kern="1200" dirty="0" smtClean="0">
              <a:solidFill>
                <a:schemeClr val="tx1"/>
              </a:solidFill>
            </a:rPr>
            <a:t>Acquisire la consapevolezza che gli sconvolgimenti climatici sono anche un problema economico</a:t>
          </a:r>
          <a:endParaRPr lang="it-IT" sz="1100" b="0" i="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i="0" kern="1200" dirty="0" smtClean="0">
              <a:solidFill>
                <a:schemeClr val="tx1"/>
              </a:solidFill>
            </a:rPr>
            <a:t>Imparare a costruire i mestieri e le imprese del futuro a zero emissioni, circolari e rigenerative</a:t>
          </a:r>
          <a:endParaRPr lang="it-IT" sz="1100" b="0" i="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i="0" kern="1200" dirty="0" smtClean="0">
              <a:solidFill>
                <a:schemeClr val="tx1"/>
              </a:solidFill>
            </a:rPr>
            <a:t>Acquisire competenze green</a:t>
          </a:r>
          <a:endParaRPr lang="it-IT" sz="1100" b="0" i="0" kern="1200" dirty="0">
            <a:solidFill>
              <a:schemeClr val="tx1"/>
            </a:solidFill>
          </a:endParaRPr>
        </a:p>
      </dsp:txBody>
      <dsp:txXfrm>
        <a:off x="0" y="3961321"/>
        <a:ext cx="4120874" cy="1489950"/>
      </dsp:txXfrm>
    </dsp:sp>
    <dsp:sp modelId="{90E80E2E-FB16-46BC-8E75-551AF21F7554}">
      <dsp:nvSpPr>
        <dsp:cNvPr id="0" name=""/>
        <dsp:cNvSpPr/>
      </dsp:nvSpPr>
      <dsp:spPr>
        <a:xfrm>
          <a:off x="206043" y="3798961"/>
          <a:ext cx="2884611" cy="324720"/>
        </a:xfrm>
        <a:prstGeom prst="roundRect">
          <a:avLst/>
        </a:prstGeom>
        <a:solidFill>
          <a:srgbClr val="FFC000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9031" tIns="0" rIns="109031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 smtClean="0"/>
            <a:t>ECONOMICI</a:t>
          </a:r>
          <a:endParaRPr lang="it-IT" sz="1100" kern="1200" dirty="0"/>
        </a:p>
      </dsp:txBody>
      <dsp:txXfrm>
        <a:off x="221895" y="3814813"/>
        <a:ext cx="2852907" cy="2930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D9278D-2FE1-4C55-BFD1-2EB3F6592701}">
      <dsp:nvSpPr>
        <dsp:cNvPr id="0" name=""/>
        <dsp:cNvSpPr/>
      </dsp:nvSpPr>
      <dsp:spPr>
        <a:xfrm>
          <a:off x="0" y="364651"/>
          <a:ext cx="4120874" cy="13513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19826" tIns="229108" rIns="319826" bIns="78232" numCol="1" spcCol="1270" anchor="t" anchorCtr="0">
          <a:noAutofit/>
        </a:bodyPr>
        <a:lstStyle/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kern="1200" dirty="0" smtClean="0">
              <a:solidFill>
                <a:schemeClr val="tx1"/>
              </a:solidFill>
            </a:rPr>
            <a:t>Recuperare la socialità</a:t>
          </a:r>
          <a:endParaRPr lang="it-IT" sz="1100" b="0" kern="1200" dirty="0">
            <a:solidFill>
              <a:schemeClr val="tx1"/>
            </a:solidFill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kern="1200" dirty="0" smtClean="0">
              <a:solidFill>
                <a:schemeClr val="tx1"/>
              </a:solidFill>
            </a:rPr>
            <a:t>Superare il pensiero antropocentrico</a:t>
          </a:r>
          <a:endParaRPr lang="it-IT" sz="1100" kern="1200" dirty="0">
            <a:solidFill>
              <a:schemeClr val="tx1"/>
            </a:solidFill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kern="1200" dirty="0" smtClean="0">
              <a:solidFill>
                <a:schemeClr val="tx1"/>
              </a:solidFill>
            </a:rPr>
            <a:t>Maturare la consapevolezza del legame fra solidarietà ed ecologia</a:t>
          </a:r>
          <a:endParaRPr lang="it-IT" sz="1100" kern="1200" dirty="0">
            <a:solidFill>
              <a:schemeClr val="tx1"/>
            </a:solidFill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kern="1200" dirty="0" smtClean="0">
              <a:solidFill>
                <a:schemeClr val="tx1"/>
              </a:solidFill>
            </a:rPr>
            <a:t>Abbandonare la cultura dello scarto</a:t>
          </a:r>
          <a:endParaRPr lang="it-IT" sz="1100" kern="1200" dirty="0">
            <a:solidFill>
              <a:schemeClr val="tx1"/>
            </a:solidFill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kern="1200" dirty="0" smtClean="0">
              <a:solidFill>
                <a:schemeClr val="tx1"/>
              </a:solidFill>
            </a:rPr>
            <a:t>Maturare il diritto all’accesso dei beni comuni</a:t>
          </a:r>
          <a:endParaRPr lang="it-IT" sz="1100" kern="1200" dirty="0">
            <a:solidFill>
              <a:schemeClr val="tx1"/>
            </a:solidFill>
          </a:endParaRPr>
        </a:p>
      </dsp:txBody>
      <dsp:txXfrm>
        <a:off x="0" y="364651"/>
        <a:ext cx="4120874" cy="1351349"/>
      </dsp:txXfrm>
    </dsp:sp>
    <dsp:sp modelId="{088BD04A-CC27-4884-84F5-37C02FFCD5CA}">
      <dsp:nvSpPr>
        <dsp:cNvPr id="0" name=""/>
        <dsp:cNvSpPr/>
      </dsp:nvSpPr>
      <dsp:spPr>
        <a:xfrm>
          <a:off x="206043" y="202291"/>
          <a:ext cx="2884611" cy="324720"/>
        </a:xfrm>
        <a:prstGeom prst="roundRect">
          <a:avLst/>
        </a:prstGeom>
        <a:solidFill>
          <a:srgbClr val="00B050"/>
        </a:solidFill>
        <a:ln>
          <a:solidFill>
            <a:srgbClr val="92D050"/>
          </a:solidFill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9031" tIns="0" rIns="109031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 smtClean="0"/>
            <a:t>SOCIALI</a:t>
          </a:r>
          <a:endParaRPr lang="it-IT" sz="1100" kern="1200" dirty="0"/>
        </a:p>
      </dsp:txBody>
      <dsp:txXfrm>
        <a:off x="221895" y="218143"/>
        <a:ext cx="2852907" cy="293016"/>
      </dsp:txXfrm>
    </dsp:sp>
    <dsp:sp modelId="{B5963A4C-B419-46F6-BC6B-FE9790675292}">
      <dsp:nvSpPr>
        <dsp:cNvPr id="0" name=""/>
        <dsp:cNvSpPr/>
      </dsp:nvSpPr>
      <dsp:spPr>
        <a:xfrm>
          <a:off x="0" y="1937761"/>
          <a:ext cx="4120874" cy="1801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4">
              <a:hueOff val="-4284886"/>
              <a:satOff val="8781"/>
              <a:lumOff val="4117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19826" tIns="229108" rIns="319826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i="0" kern="1200" dirty="0" smtClean="0">
              <a:solidFill>
                <a:schemeClr val="tx1"/>
              </a:solidFill>
            </a:rPr>
            <a:t>Maturare la consapevolezza del legame imprescindibile fra le persone e la CASA COMUNE</a:t>
          </a:r>
          <a:endParaRPr lang="it-IT" sz="110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i="0" kern="1200" dirty="0" smtClean="0">
              <a:solidFill>
                <a:schemeClr val="tx1"/>
              </a:solidFill>
            </a:rPr>
            <a:t>Maturare la consapevolezza dei diritti ecologici di tutti gli esseri viventi</a:t>
          </a:r>
          <a:endParaRPr lang="it-IT" sz="1100" b="0" i="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i="0" kern="1200" dirty="0" smtClean="0">
              <a:solidFill>
                <a:schemeClr val="tx1"/>
              </a:solidFill>
            </a:rPr>
            <a:t>Diventare consapevoli che i problemi ambientali vanno affrontati in modo sistemico</a:t>
          </a:r>
          <a:endParaRPr lang="it-IT" sz="1100" b="0" i="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i="0" kern="1200" dirty="0" smtClean="0">
              <a:solidFill>
                <a:schemeClr val="tx1"/>
              </a:solidFill>
            </a:rPr>
            <a:t>Imparare a minimizzare gli impatti dell’azione dell’uomo sulla natura</a:t>
          </a:r>
          <a:endParaRPr lang="it-IT" sz="1100" b="0" i="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i="0" kern="1200" dirty="0" smtClean="0">
              <a:solidFill>
                <a:schemeClr val="tx1"/>
              </a:solidFill>
            </a:rPr>
            <a:t>Maturare la consapevolezza dell’importanza del suolo</a:t>
          </a:r>
          <a:endParaRPr lang="it-IT" sz="1100" b="0" i="0" kern="1200" dirty="0">
            <a:solidFill>
              <a:schemeClr val="tx1"/>
            </a:solidFill>
          </a:endParaRPr>
        </a:p>
      </dsp:txBody>
      <dsp:txXfrm>
        <a:off x="0" y="1937761"/>
        <a:ext cx="4120874" cy="1801800"/>
      </dsp:txXfrm>
    </dsp:sp>
    <dsp:sp modelId="{8849D664-9619-4F5A-981A-52EFF7D65CE1}">
      <dsp:nvSpPr>
        <dsp:cNvPr id="0" name=""/>
        <dsp:cNvSpPr/>
      </dsp:nvSpPr>
      <dsp:spPr>
        <a:xfrm>
          <a:off x="206043" y="1775400"/>
          <a:ext cx="2884611" cy="324720"/>
        </a:xfrm>
        <a:prstGeom prst="roundRect">
          <a:avLst/>
        </a:prstGeom>
        <a:solidFill>
          <a:srgbClr val="00B0F0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9031" tIns="0" rIns="109031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 smtClean="0"/>
            <a:t>AMBIENTALI</a:t>
          </a:r>
          <a:endParaRPr lang="it-IT" sz="1100" kern="1200" dirty="0"/>
        </a:p>
      </dsp:txBody>
      <dsp:txXfrm>
        <a:off x="221895" y="1791252"/>
        <a:ext cx="2852907" cy="293016"/>
      </dsp:txXfrm>
    </dsp:sp>
    <dsp:sp modelId="{6AB4AFA3-FF10-4647-AD25-0332AE6BFC53}">
      <dsp:nvSpPr>
        <dsp:cNvPr id="0" name=""/>
        <dsp:cNvSpPr/>
      </dsp:nvSpPr>
      <dsp:spPr>
        <a:xfrm>
          <a:off x="0" y="3961321"/>
          <a:ext cx="4120874" cy="14899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4">
              <a:hueOff val="-8569773"/>
              <a:satOff val="17563"/>
              <a:lumOff val="8235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19826" tIns="229108" rIns="319826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i="0" kern="1200" dirty="0" smtClean="0"/>
            <a:t>Conoscere la bioeconomia</a:t>
          </a:r>
          <a:endParaRPr lang="it-IT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i="0" kern="1200" dirty="0" smtClean="0">
              <a:solidFill>
                <a:schemeClr val="tx1"/>
              </a:solidFill>
            </a:rPr>
            <a:t>Conoscere il sistema dell’economia circolare</a:t>
          </a:r>
          <a:endParaRPr lang="it-IT" sz="1100" b="0" i="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i="0" kern="1200" dirty="0" smtClean="0">
              <a:solidFill>
                <a:schemeClr val="tx1"/>
              </a:solidFill>
            </a:rPr>
            <a:t>Acquisire la consapevolezza che gli sconvolgimenti climatici sono anche un problema economico</a:t>
          </a:r>
          <a:endParaRPr lang="it-IT" sz="1100" b="0" i="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i="0" kern="1200" dirty="0" smtClean="0">
              <a:solidFill>
                <a:schemeClr val="tx1"/>
              </a:solidFill>
            </a:rPr>
            <a:t>Imparare a costruire i mestieri e le imprese del futuro a zero emissioni, circolari e rigenerative</a:t>
          </a:r>
          <a:endParaRPr lang="it-IT" sz="1100" b="0" i="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i="0" kern="1200" dirty="0" smtClean="0">
              <a:solidFill>
                <a:schemeClr val="tx1"/>
              </a:solidFill>
            </a:rPr>
            <a:t>Acquisire competenze green</a:t>
          </a:r>
          <a:endParaRPr lang="it-IT" sz="1100" b="0" i="0" kern="1200" dirty="0">
            <a:solidFill>
              <a:schemeClr val="tx1"/>
            </a:solidFill>
          </a:endParaRPr>
        </a:p>
      </dsp:txBody>
      <dsp:txXfrm>
        <a:off x="0" y="3961321"/>
        <a:ext cx="4120874" cy="1489950"/>
      </dsp:txXfrm>
    </dsp:sp>
    <dsp:sp modelId="{90E80E2E-FB16-46BC-8E75-551AF21F7554}">
      <dsp:nvSpPr>
        <dsp:cNvPr id="0" name=""/>
        <dsp:cNvSpPr/>
      </dsp:nvSpPr>
      <dsp:spPr>
        <a:xfrm>
          <a:off x="206043" y="3798961"/>
          <a:ext cx="2884611" cy="324720"/>
        </a:xfrm>
        <a:prstGeom prst="roundRect">
          <a:avLst/>
        </a:prstGeom>
        <a:solidFill>
          <a:srgbClr val="FFC000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9031" tIns="0" rIns="109031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 smtClean="0"/>
            <a:t>ECONOMICI</a:t>
          </a:r>
          <a:endParaRPr lang="it-IT" sz="1100" kern="1200" dirty="0"/>
        </a:p>
      </dsp:txBody>
      <dsp:txXfrm>
        <a:off x="221895" y="3814813"/>
        <a:ext cx="2852907" cy="2930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D9278D-2FE1-4C55-BFD1-2EB3F6592701}">
      <dsp:nvSpPr>
        <dsp:cNvPr id="0" name=""/>
        <dsp:cNvSpPr/>
      </dsp:nvSpPr>
      <dsp:spPr>
        <a:xfrm>
          <a:off x="0" y="364651"/>
          <a:ext cx="4120874" cy="13513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19826" tIns="229108" rIns="319826" bIns="78232" numCol="1" spcCol="1270" anchor="t" anchorCtr="0">
          <a:noAutofit/>
        </a:bodyPr>
        <a:lstStyle/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kern="1200" dirty="0" smtClean="0">
              <a:solidFill>
                <a:schemeClr val="tx1"/>
              </a:solidFill>
            </a:rPr>
            <a:t>Recuperare la socialità</a:t>
          </a:r>
          <a:endParaRPr lang="it-IT" sz="1100" b="0" kern="1200" dirty="0">
            <a:solidFill>
              <a:schemeClr val="tx1"/>
            </a:solidFill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kern="1200" dirty="0" smtClean="0">
              <a:solidFill>
                <a:schemeClr val="tx1"/>
              </a:solidFill>
            </a:rPr>
            <a:t>Superare il pensiero antropocentrico</a:t>
          </a:r>
          <a:endParaRPr lang="it-IT" sz="1100" kern="1200" dirty="0">
            <a:solidFill>
              <a:schemeClr val="tx1"/>
            </a:solidFill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kern="1200" dirty="0" smtClean="0">
              <a:solidFill>
                <a:schemeClr val="tx1"/>
              </a:solidFill>
            </a:rPr>
            <a:t>Maturare la consapevolezza del legame fra solidarietà ed ecologia</a:t>
          </a:r>
          <a:endParaRPr lang="it-IT" sz="1100" kern="1200" dirty="0">
            <a:solidFill>
              <a:schemeClr val="tx1"/>
            </a:solidFill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kern="1200" dirty="0" smtClean="0">
              <a:solidFill>
                <a:schemeClr val="tx1"/>
              </a:solidFill>
            </a:rPr>
            <a:t>Abbandonare la cultura dello scarto</a:t>
          </a:r>
          <a:endParaRPr lang="it-IT" sz="1100" kern="1200" dirty="0">
            <a:solidFill>
              <a:schemeClr val="tx1"/>
            </a:solidFill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kern="1200" dirty="0" smtClean="0">
              <a:solidFill>
                <a:schemeClr val="tx1"/>
              </a:solidFill>
            </a:rPr>
            <a:t>Maturare il diritto all’accesso dei beni comuni</a:t>
          </a:r>
          <a:endParaRPr lang="it-IT" sz="1100" kern="1200" dirty="0">
            <a:solidFill>
              <a:schemeClr val="tx1"/>
            </a:solidFill>
          </a:endParaRPr>
        </a:p>
      </dsp:txBody>
      <dsp:txXfrm>
        <a:off x="0" y="364651"/>
        <a:ext cx="4120874" cy="1351349"/>
      </dsp:txXfrm>
    </dsp:sp>
    <dsp:sp modelId="{088BD04A-CC27-4884-84F5-37C02FFCD5CA}">
      <dsp:nvSpPr>
        <dsp:cNvPr id="0" name=""/>
        <dsp:cNvSpPr/>
      </dsp:nvSpPr>
      <dsp:spPr>
        <a:xfrm>
          <a:off x="206043" y="202291"/>
          <a:ext cx="2884611" cy="324720"/>
        </a:xfrm>
        <a:prstGeom prst="roundRect">
          <a:avLst/>
        </a:prstGeom>
        <a:solidFill>
          <a:srgbClr val="00B050"/>
        </a:solidFill>
        <a:ln>
          <a:solidFill>
            <a:srgbClr val="92D050"/>
          </a:solidFill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9031" tIns="0" rIns="109031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 smtClean="0"/>
            <a:t>SOCIALI</a:t>
          </a:r>
          <a:endParaRPr lang="it-IT" sz="1100" kern="1200" dirty="0"/>
        </a:p>
      </dsp:txBody>
      <dsp:txXfrm>
        <a:off x="221895" y="218143"/>
        <a:ext cx="2852907" cy="293016"/>
      </dsp:txXfrm>
    </dsp:sp>
    <dsp:sp modelId="{B5963A4C-B419-46F6-BC6B-FE9790675292}">
      <dsp:nvSpPr>
        <dsp:cNvPr id="0" name=""/>
        <dsp:cNvSpPr/>
      </dsp:nvSpPr>
      <dsp:spPr>
        <a:xfrm>
          <a:off x="0" y="1937761"/>
          <a:ext cx="4120874" cy="1801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4">
              <a:hueOff val="-4284886"/>
              <a:satOff val="8781"/>
              <a:lumOff val="4117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19826" tIns="229108" rIns="319826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i="0" kern="1200" dirty="0" smtClean="0">
              <a:solidFill>
                <a:schemeClr val="tx1"/>
              </a:solidFill>
            </a:rPr>
            <a:t>Maturare la consapevolezza del legame imprescindibile fra le persone e la CASA COMUNE</a:t>
          </a:r>
          <a:endParaRPr lang="it-IT" sz="110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i="0" kern="1200" dirty="0" smtClean="0">
              <a:solidFill>
                <a:schemeClr val="tx1"/>
              </a:solidFill>
            </a:rPr>
            <a:t>Maturare la consapevolezza dei diritti ecologici di tutti gli esseri viventi</a:t>
          </a:r>
          <a:endParaRPr lang="it-IT" sz="1100" b="0" i="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i="0" kern="1200" dirty="0" smtClean="0">
              <a:solidFill>
                <a:schemeClr val="tx1"/>
              </a:solidFill>
            </a:rPr>
            <a:t>Diventare consapevoli che i problemi ambientali vanno affrontati in modo sistemico</a:t>
          </a:r>
          <a:endParaRPr lang="it-IT" sz="1100" b="0" i="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i="0" kern="1200" dirty="0" smtClean="0">
              <a:solidFill>
                <a:schemeClr val="tx1"/>
              </a:solidFill>
            </a:rPr>
            <a:t>Imparare a minimizzare gli impatti dell’azione dell’uomo sulla natura</a:t>
          </a:r>
          <a:endParaRPr lang="it-IT" sz="1100" b="0" i="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i="0" kern="1200" dirty="0" smtClean="0">
              <a:solidFill>
                <a:schemeClr val="tx1"/>
              </a:solidFill>
            </a:rPr>
            <a:t>Maturare la consapevolezza dell’importanza del suolo</a:t>
          </a:r>
          <a:endParaRPr lang="it-IT" sz="1100" b="0" i="0" kern="1200" dirty="0">
            <a:solidFill>
              <a:schemeClr val="tx1"/>
            </a:solidFill>
          </a:endParaRPr>
        </a:p>
      </dsp:txBody>
      <dsp:txXfrm>
        <a:off x="0" y="1937761"/>
        <a:ext cx="4120874" cy="1801800"/>
      </dsp:txXfrm>
    </dsp:sp>
    <dsp:sp modelId="{8849D664-9619-4F5A-981A-52EFF7D65CE1}">
      <dsp:nvSpPr>
        <dsp:cNvPr id="0" name=""/>
        <dsp:cNvSpPr/>
      </dsp:nvSpPr>
      <dsp:spPr>
        <a:xfrm>
          <a:off x="206043" y="1775400"/>
          <a:ext cx="2884611" cy="324720"/>
        </a:xfrm>
        <a:prstGeom prst="roundRect">
          <a:avLst/>
        </a:prstGeom>
        <a:solidFill>
          <a:srgbClr val="00B0F0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9031" tIns="0" rIns="109031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 smtClean="0"/>
            <a:t>AMBIENTALI</a:t>
          </a:r>
          <a:endParaRPr lang="it-IT" sz="1100" kern="1200" dirty="0"/>
        </a:p>
      </dsp:txBody>
      <dsp:txXfrm>
        <a:off x="221895" y="1791252"/>
        <a:ext cx="2852907" cy="293016"/>
      </dsp:txXfrm>
    </dsp:sp>
    <dsp:sp modelId="{6AB4AFA3-FF10-4647-AD25-0332AE6BFC53}">
      <dsp:nvSpPr>
        <dsp:cNvPr id="0" name=""/>
        <dsp:cNvSpPr/>
      </dsp:nvSpPr>
      <dsp:spPr>
        <a:xfrm>
          <a:off x="0" y="3961321"/>
          <a:ext cx="4120874" cy="14899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4">
              <a:hueOff val="-8569773"/>
              <a:satOff val="17563"/>
              <a:lumOff val="8235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19826" tIns="229108" rIns="319826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i="0" kern="1200" dirty="0" smtClean="0">
              <a:solidFill>
                <a:schemeClr val="tx1"/>
              </a:solidFill>
            </a:rPr>
            <a:t>Conoscere la bioeconomia</a:t>
          </a:r>
          <a:endParaRPr lang="it-IT" sz="110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i="0" kern="1200" dirty="0" smtClean="0">
              <a:solidFill>
                <a:schemeClr val="tx1"/>
              </a:solidFill>
            </a:rPr>
            <a:t>Conoscere il sistema dell’economia circolare</a:t>
          </a:r>
          <a:endParaRPr lang="it-IT" sz="1100" b="0" i="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i="0" kern="1200" dirty="0" smtClean="0">
              <a:solidFill>
                <a:schemeClr val="tx1"/>
              </a:solidFill>
            </a:rPr>
            <a:t>Acquisire la consapevolezza che gli sconvolgimenti climatici sono anche un problema economico</a:t>
          </a:r>
          <a:endParaRPr lang="it-IT" sz="1100" b="0" i="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i="0" kern="1200" dirty="0" smtClean="0">
              <a:solidFill>
                <a:schemeClr val="tx1"/>
              </a:solidFill>
            </a:rPr>
            <a:t>Imparare a costruire i mestieri e le imprese del futuro a zero emissioni, circolari e rigenerative</a:t>
          </a:r>
          <a:endParaRPr lang="it-IT" sz="1100" b="0" i="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i="0" kern="1200" dirty="0" smtClean="0">
              <a:solidFill>
                <a:schemeClr val="tx1"/>
              </a:solidFill>
            </a:rPr>
            <a:t>Acquisire competenze green</a:t>
          </a:r>
          <a:endParaRPr lang="it-IT" sz="1100" b="0" i="0" kern="1200" dirty="0">
            <a:solidFill>
              <a:schemeClr val="tx1"/>
            </a:solidFill>
          </a:endParaRPr>
        </a:p>
      </dsp:txBody>
      <dsp:txXfrm>
        <a:off x="0" y="3961321"/>
        <a:ext cx="4120874" cy="1489950"/>
      </dsp:txXfrm>
    </dsp:sp>
    <dsp:sp modelId="{90E80E2E-FB16-46BC-8E75-551AF21F7554}">
      <dsp:nvSpPr>
        <dsp:cNvPr id="0" name=""/>
        <dsp:cNvSpPr/>
      </dsp:nvSpPr>
      <dsp:spPr>
        <a:xfrm>
          <a:off x="206043" y="3798961"/>
          <a:ext cx="2884611" cy="324720"/>
        </a:xfrm>
        <a:prstGeom prst="roundRect">
          <a:avLst/>
        </a:prstGeom>
        <a:solidFill>
          <a:srgbClr val="FFC000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9031" tIns="0" rIns="109031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 smtClean="0"/>
            <a:t>ECONOMICI</a:t>
          </a:r>
          <a:endParaRPr lang="it-IT" sz="1100" kern="1200" dirty="0"/>
        </a:p>
      </dsp:txBody>
      <dsp:txXfrm>
        <a:off x="221895" y="3814813"/>
        <a:ext cx="2852907" cy="2930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4BFDDE-B5FC-4DA2-8755-32B661EF1E72}">
      <dsp:nvSpPr>
        <dsp:cNvPr id="0" name=""/>
        <dsp:cNvSpPr/>
      </dsp:nvSpPr>
      <dsp:spPr>
        <a:xfrm>
          <a:off x="0" y="2783"/>
          <a:ext cx="3869566" cy="38376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</a:schemeClr>
            </a:gs>
            <a:gs pos="90000">
              <a:schemeClr val="lt1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smtClean="0"/>
            <a:t>DECALOGO</a:t>
          </a:r>
          <a:endParaRPr lang="it-IT" sz="1600" kern="1200"/>
        </a:p>
      </dsp:txBody>
      <dsp:txXfrm>
        <a:off x="18734" y="21517"/>
        <a:ext cx="3832098" cy="346292"/>
      </dsp:txXfrm>
    </dsp:sp>
    <dsp:sp modelId="{EEDB9A7A-B60E-44AA-BA6A-96641FAAA477}">
      <dsp:nvSpPr>
        <dsp:cNvPr id="0" name=""/>
        <dsp:cNvSpPr/>
      </dsp:nvSpPr>
      <dsp:spPr>
        <a:xfrm>
          <a:off x="0" y="386543"/>
          <a:ext cx="3869566" cy="450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859" tIns="20320" rIns="113792" bIns="20320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t-IT" sz="1200" b="1" kern="1200" dirty="0" smtClean="0"/>
            <a:t>Spegni e fai spegnere le luci</a:t>
          </a:r>
          <a:r>
            <a:rPr lang="it-IT" sz="1200" kern="1200" dirty="0" smtClean="0"/>
            <a:t> di casa tua, del tuo ufficio, del tuo condominio e del tuo comune. </a:t>
          </a:r>
          <a:endParaRPr lang="it-IT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t-IT" sz="1200" b="1" kern="1200" dirty="0" smtClean="0"/>
            <a:t>Prepara una cena </a:t>
          </a:r>
          <a:r>
            <a:rPr lang="it-IT" sz="1200" b="1" kern="1200" dirty="0" err="1" smtClean="0"/>
            <a:t>antispreco</a:t>
          </a:r>
          <a:r>
            <a:rPr lang="it-IT" sz="1200" kern="1200" dirty="0" smtClean="0"/>
            <a:t> in famiglia o nel tuo ristorante: con ricette svuota-frigo, alimenti a basso impatto ambientale, pasta cotta a fuoco spento (alla “Parisi”, per intenderci!). </a:t>
          </a:r>
          <a:endParaRPr lang="it-IT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t-IT" sz="1200" b="1" kern="1200" dirty="0" smtClean="0"/>
            <a:t>Rinuncia all’auto</a:t>
          </a:r>
          <a:r>
            <a:rPr lang="it-IT" sz="1200" kern="1200" dirty="0" smtClean="0"/>
            <a:t>: cammina, pedala, usa i mezzi pubblici o la mobilità condivisa. </a:t>
          </a:r>
          <a:endParaRPr lang="it-IT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t-IT" sz="1200" b="1" kern="1200" dirty="0" smtClean="0"/>
            <a:t>Organizza un’attività di sensibilizzazione </a:t>
          </a:r>
          <a:r>
            <a:rPr lang="it-IT" sz="1200" kern="1200" dirty="0" smtClean="0"/>
            <a:t>sui temi dell’efficienza energetica e del cambiamento climatico: parlane con i tuoi studenti, con i colleghi, con i clienti… </a:t>
          </a:r>
          <a:endParaRPr lang="it-IT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t-IT" sz="1200" b="1" kern="1200" dirty="0" smtClean="0"/>
            <a:t>Pianta</a:t>
          </a:r>
          <a:r>
            <a:rPr lang="it-IT" sz="1200" kern="1200" dirty="0" smtClean="0"/>
            <a:t> alberi, piantine, fiori. </a:t>
          </a:r>
          <a:endParaRPr lang="it-IT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t-IT" sz="1200" b="1" kern="1200" dirty="0" smtClean="0"/>
            <a:t>Metti in circolo</a:t>
          </a:r>
          <a:r>
            <a:rPr lang="it-IT" sz="1200" kern="1200" dirty="0" smtClean="0"/>
            <a:t> gli oggetti che non usi più, per esempio con uno swap party. </a:t>
          </a:r>
          <a:endParaRPr lang="it-IT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t-IT" sz="1200" b="1" kern="1200" dirty="0" smtClean="0"/>
            <a:t>Condividi </a:t>
          </a:r>
          <a:r>
            <a:rPr lang="it-IT" sz="1200" kern="1200" dirty="0" smtClean="0"/>
            <a:t>per risparmiare: il viaggio in auto, il </a:t>
          </a:r>
          <a:r>
            <a:rPr lang="it-IT" sz="1200" kern="1200" dirty="0" err="1" smtClean="0"/>
            <a:t>wi-fi</a:t>
          </a:r>
          <a:r>
            <a:rPr lang="it-IT" sz="1200" kern="1200" dirty="0" smtClean="0"/>
            <a:t> </a:t>
          </a:r>
          <a:endParaRPr lang="it-IT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t-IT" sz="1200" b="1" kern="1200" dirty="0" smtClean="0"/>
            <a:t>Organizza un evento non energivoro</a:t>
          </a:r>
          <a:r>
            <a:rPr lang="it-IT" sz="1200" kern="1200" dirty="0" smtClean="0"/>
            <a:t>: un concerto in acustico, uno spettacolo alimentato dalle pedalate del pubblico, una partita al buio, una serata di osservazione astronomica. </a:t>
          </a:r>
          <a:endParaRPr lang="it-IT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t-IT" sz="1200" b="1" kern="1200" dirty="0" smtClean="0"/>
            <a:t>Fai un gesto sostenibile</a:t>
          </a:r>
          <a:r>
            <a:rPr lang="it-IT" sz="1200" kern="1200" dirty="0" smtClean="0"/>
            <a:t> per l’ambiente in cui abiti o lavori: sbrina il frigorifero, applica il rompigetto ai rubinetti, installa una casetta per i pipistrelli…</a:t>
          </a:r>
          <a:endParaRPr lang="it-IT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t-IT" sz="1200" kern="1200" dirty="0" smtClean="0"/>
            <a:t>Indossa un maglione pesante e </a:t>
          </a:r>
          <a:r>
            <a:rPr lang="it-IT" sz="1200" b="1" kern="1200" dirty="0" smtClean="0"/>
            <a:t>abbassa il riscaldamento</a:t>
          </a:r>
          <a:r>
            <a:rPr lang="it-IT" sz="1200" kern="1200" dirty="0" smtClean="0"/>
            <a:t>!</a:t>
          </a:r>
          <a:endParaRPr lang="it-IT" sz="1200" kern="1200" dirty="0"/>
        </a:p>
      </dsp:txBody>
      <dsp:txXfrm>
        <a:off x="0" y="386543"/>
        <a:ext cx="3869566" cy="45043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D9278D-2FE1-4C55-BFD1-2EB3F6592701}">
      <dsp:nvSpPr>
        <dsp:cNvPr id="0" name=""/>
        <dsp:cNvSpPr/>
      </dsp:nvSpPr>
      <dsp:spPr>
        <a:xfrm>
          <a:off x="0" y="364651"/>
          <a:ext cx="4120874" cy="13513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19826" tIns="229108" rIns="319826" bIns="78232" numCol="1" spcCol="1270" anchor="t" anchorCtr="0">
          <a:noAutofit/>
        </a:bodyPr>
        <a:lstStyle/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kern="1200" dirty="0" smtClean="0">
              <a:solidFill>
                <a:schemeClr val="tx1"/>
              </a:solidFill>
            </a:rPr>
            <a:t>Recuperare la socialità</a:t>
          </a:r>
          <a:endParaRPr lang="it-IT" sz="1100" b="0" kern="1200" dirty="0">
            <a:solidFill>
              <a:schemeClr val="tx1"/>
            </a:solidFill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kern="1200" dirty="0" smtClean="0">
              <a:solidFill>
                <a:schemeClr val="tx1"/>
              </a:solidFill>
            </a:rPr>
            <a:t>Superare il pensiero antropocentrico</a:t>
          </a:r>
          <a:endParaRPr lang="it-IT" sz="1100" kern="1200" dirty="0">
            <a:solidFill>
              <a:schemeClr val="tx1"/>
            </a:solidFill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kern="1200" dirty="0" smtClean="0">
              <a:solidFill>
                <a:schemeClr val="tx1"/>
              </a:solidFill>
            </a:rPr>
            <a:t>Maturare la consapevolezza del legame fra solidarietà ed ecologia</a:t>
          </a:r>
          <a:endParaRPr lang="it-IT" sz="1100" kern="1200" dirty="0">
            <a:solidFill>
              <a:schemeClr val="tx1"/>
            </a:solidFill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kern="1200" dirty="0" smtClean="0">
              <a:solidFill>
                <a:schemeClr val="tx1"/>
              </a:solidFill>
            </a:rPr>
            <a:t>Abbandonare la cultura dello scarto</a:t>
          </a:r>
          <a:endParaRPr lang="it-IT" sz="1100" kern="1200" dirty="0">
            <a:solidFill>
              <a:schemeClr val="tx1"/>
            </a:solidFill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kern="1200" dirty="0" smtClean="0">
              <a:solidFill>
                <a:schemeClr val="tx1"/>
              </a:solidFill>
            </a:rPr>
            <a:t>Maturare il diritto all’accesso dei beni comuni</a:t>
          </a:r>
          <a:endParaRPr lang="it-IT" sz="1100" kern="1200" dirty="0">
            <a:solidFill>
              <a:schemeClr val="tx1"/>
            </a:solidFill>
          </a:endParaRPr>
        </a:p>
      </dsp:txBody>
      <dsp:txXfrm>
        <a:off x="0" y="364651"/>
        <a:ext cx="4120874" cy="1351349"/>
      </dsp:txXfrm>
    </dsp:sp>
    <dsp:sp modelId="{088BD04A-CC27-4884-84F5-37C02FFCD5CA}">
      <dsp:nvSpPr>
        <dsp:cNvPr id="0" name=""/>
        <dsp:cNvSpPr/>
      </dsp:nvSpPr>
      <dsp:spPr>
        <a:xfrm>
          <a:off x="206043" y="202291"/>
          <a:ext cx="2884611" cy="324720"/>
        </a:xfrm>
        <a:prstGeom prst="roundRect">
          <a:avLst/>
        </a:prstGeom>
        <a:solidFill>
          <a:srgbClr val="00B050"/>
        </a:solidFill>
        <a:ln>
          <a:solidFill>
            <a:srgbClr val="92D050"/>
          </a:solidFill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9031" tIns="0" rIns="109031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 smtClean="0"/>
            <a:t>SOCIALI</a:t>
          </a:r>
          <a:endParaRPr lang="it-IT" sz="1100" kern="1200" dirty="0"/>
        </a:p>
      </dsp:txBody>
      <dsp:txXfrm>
        <a:off x="221895" y="218143"/>
        <a:ext cx="2852907" cy="293016"/>
      </dsp:txXfrm>
    </dsp:sp>
    <dsp:sp modelId="{B5963A4C-B419-46F6-BC6B-FE9790675292}">
      <dsp:nvSpPr>
        <dsp:cNvPr id="0" name=""/>
        <dsp:cNvSpPr/>
      </dsp:nvSpPr>
      <dsp:spPr>
        <a:xfrm>
          <a:off x="0" y="1937761"/>
          <a:ext cx="4120874" cy="1801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4">
              <a:hueOff val="-4284886"/>
              <a:satOff val="8781"/>
              <a:lumOff val="4117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19826" tIns="229108" rIns="319826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i="0" kern="1200" dirty="0" smtClean="0">
              <a:solidFill>
                <a:schemeClr val="tx1"/>
              </a:solidFill>
            </a:rPr>
            <a:t>Maturare la consapevolezza del legame imprescindibile fra le persone e la CASA COMUNE</a:t>
          </a:r>
          <a:endParaRPr lang="it-IT" sz="110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i="0" kern="1200" dirty="0" smtClean="0">
              <a:solidFill>
                <a:schemeClr val="tx1"/>
              </a:solidFill>
            </a:rPr>
            <a:t>Maturare la consapevolezza dei diritti ecologici di tutti gli esseri viventi</a:t>
          </a:r>
          <a:endParaRPr lang="it-IT" sz="1100" b="0" i="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i="0" kern="1200" dirty="0" smtClean="0">
              <a:solidFill>
                <a:schemeClr val="tx1"/>
              </a:solidFill>
            </a:rPr>
            <a:t>Diventare consapevoli che i problemi ambientali vanno affrontati in modo sistemico</a:t>
          </a:r>
          <a:endParaRPr lang="it-IT" sz="1100" b="0" i="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i="0" kern="1200" dirty="0" smtClean="0">
              <a:solidFill>
                <a:schemeClr val="tx1"/>
              </a:solidFill>
            </a:rPr>
            <a:t>Imparare a minimizzare gli impatti dell’azione dell’uomo sulla natura</a:t>
          </a:r>
          <a:endParaRPr lang="it-IT" sz="1100" b="0" i="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i="0" kern="1200" dirty="0" smtClean="0">
              <a:solidFill>
                <a:schemeClr val="tx1"/>
              </a:solidFill>
            </a:rPr>
            <a:t>Maturare la consapevolezza dell’importanza del suolo</a:t>
          </a:r>
          <a:endParaRPr lang="it-IT" sz="1100" b="0" i="0" kern="1200" dirty="0">
            <a:solidFill>
              <a:schemeClr val="tx1"/>
            </a:solidFill>
          </a:endParaRPr>
        </a:p>
      </dsp:txBody>
      <dsp:txXfrm>
        <a:off x="0" y="1937761"/>
        <a:ext cx="4120874" cy="1801800"/>
      </dsp:txXfrm>
    </dsp:sp>
    <dsp:sp modelId="{8849D664-9619-4F5A-981A-52EFF7D65CE1}">
      <dsp:nvSpPr>
        <dsp:cNvPr id="0" name=""/>
        <dsp:cNvSpPr/>
      </dsp:nvSpPr>
      <dsp:spPr>
        <a:xfrm>
          <a:off x="206043" y="1775400"/>
          <a:ext cx="2884611" cy="324720"/>
        </a:xfrm>
        <a:prstGeom prst="roundRect">
          <a:avLst/>
        </a:prstGeom>
        <a:solidFill>
          <a:srgbClr val="00B0F0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9031" tIns="0" rIns="109031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 smtClean="0"/>
            <a:t>AMBIENTALI</a:t>
          </a:r>
          <a:endParaRPr lang="it-IT" sz="1100" kern="1200" dirty="0"/>
        </a:p>
      </dsp:txBody>
      <dsp:txXfrm>
        <a:off x="221895" y="1791252"/>
        <a:ext cx="2852907" cy="293016"/>
      </dsp:txXfrm>
    </dsp:sp>
    <dsp:sp modelId="{6AB4AFA3-FF10-4647-AD25-0332AE6BFC53}">
      <dsp:nvSpPr>
        <dsp:cNvPr id="0" name=""/>
        <dsp:cNvSpPr/>
      </dsp:nvSpPr>
      <dsp:spPr>
        <a:xfrm>
          <a:off x="0" y="3961321"/>
          <a:ext cx="4120874" cy="14899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4">
              <a:hueOff val="-8569773"/>
              <a:satOff val="17563"/>
              <a:lumOff val="8235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19826" tIns="229108" rIns="319826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i="0" kern="1200" dirty="0" smtClean="0">
              <a:solidFill>
                <a:schemeClr val="tx1"/>
              </a:solidFill>
            </a:rPr>
            <a:t>Conoscere la bioeconomia</a:t>
          </a:r>
          <a:endParaRPr lang="it-IT" sz="110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i="0" kern="1200" dirty="0" smtClean="0">
              <a:solidFill>
                <a:schemeClr val="tx1"/>
              </a:solidFill>
            </a:rPr>
            <a:t>Conoscere il sistema dell’economia circolare</a:t>
          </a:r>
          <a:endParaRPr lang="it-IT" sz="1100" b="0" i="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i="0" kern="1200" dirty="0" smtClean="0">
              <a:solidFill>
                <a:schemeClr val="tx1"/>
              </a:solidFill>
            </a:rPr>
            <a:t>Acquisire la consapevolezza che gli sconvolgimenti climatici sono anche un problema economico</a:t>
          </a:r>
          <a:endParaRPr lang="it-IT" sz="1100" b="0" i="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i="0" kern="1200" dirty="0" smtClean="0">
              <a:solidFill>
                <a:schemeClr val="tx1"/>
              </a:solidFill>
            </a:rPr>
            <a:t>Imparare a costruire i mestieri e le imprese del futuro a zero emissioni, circolari e rigenerative</a:t>
          </a:r>
          <a:endParaRPr lang="it-IT" sz="1100" b="0" i="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i="0" kern="1200" dirty="0" smtClean="0">
              <a:solidFill>
                <a:schemeClr val="tx1"/>
              </a:solidFill>
            </a:rPr>
            <a:t>Acquisire competenze green</a:t>
          </a:r>
          <a:endParaRPr lang="it-IT" sz="1100" b="0" i="0" kern="1200" dirty="0">
            <a:solidFill>
              <a:schemeClr val="tx1"/>
            </a:solidFill>
          </a:endParaRPr>
        </a:p>
      </dsp:txBody>
      <dsp:txXfrm>
        <a:off x="0" y="3961321"/>
        <a:ext cx="4120874" cy="1489950"/>
      </dsp:txXfrm>
    </dsp:sp>
    <dsp:sp modelId="{90E80E2E-FB16-46BC-8E75-551AF21F7554}">
      <dsp:nvSpPr>
        <dsp:cNvPr id="0" name=""/>
        <dsp:cNvSpPr/>
      </dsp:nvSpPr>
      <dsp:spPr>
        <a:xfrm>
          <a:off x="206043" y="3798961"/>
          <a:ext cx="2884611" cy="324720"/>
        </a:xfrm>
        <a:prstGeom prst="roundRect">
          <a:avLst/>
        </a:prstGeom>
        <a:solidFill>
          <a:srgbClr val="FFC000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9031" tIns="0" rIns="109031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 smtClean="0"/>
            <a:t>ECONOMICI</a:t>
          </a:r>
          <a:endParaRPr lang="it-IT" sz="1100" kern="1200" dirty="0"/>
        </a:p>
      </dsp:txBody>
      <dsp:txXfrm>
        <a:off x="221895" y="3814813"/>
        <a:ext cx="2852907" cy="29301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D9278D-2FE1-4C55-BFD1-2EB3F6592701}">
      <dsp:nvSpPr>
        <dsp:cNvPr id="0" name=""/>
        <dsp:cNvSpPr/>
      </dsp:nvSpPr>
      <dsp:spPr>
        <a:xfrm>
          <a:off x="0" y="364651"/>
          <a:ext cx="4120874" cy="13513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19826" tIns="229108" rIns="319826" bIns="78232" numCol="1" spcCol="1270" anchor="t" anchorCtr="0">
          <a:noAutofit/>
        </a:bodyPr>
        <a:lstStyle/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kern="1200" dirty="0" smtClean="0">
              <a:solidFill>
                <a:schemeClr val="tx1"/>
              </a:solidFill>
            </a:rPr>
            <a:t>Recuperare la socialità</a:t>
          </a:r>
          <a:endParaRPr lang="it-IT" sz="1100" b="0" kern="1200" dirty="0">
            <a:solidFill>
              <a:schemeClr val="tx1"/>
            </a:solidFill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kern="1200" dirty="0" smtClean="0">
              <a:solidFill>
                <a:schemeClr val="tx1"/>
              </a:solidFill>
            </a:rPr>
            <a:t>Superare il pensiero antropocentrico</a:t>
          </a:r>
          <a:endParaRPr lang="it-IT" sz="1100" kern="1200" dirty="0">
            <a:solidFill>
              <a:schemeClr val="tx1"/>
            </a:solidFill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kern="1200" dirty="0" smtClean="0">
              <a:solidFill>
                <a:schemeClr val="tx1"/>
              </a:solidFill>
            </a:rPr>
            <a:t>Maturare la consapevolezza del legame fra solidarietà ed ecologia</a:t>
          </a:r>
          <a:endParaRPr lang="it-IT" sz="1100" kern="1200" dirty="0">
            <a:solidFill>
              <a:schemeClr val="tx1"/>
            </a:solidFill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kern="1200" dirty="0" smtClean="0">
              <a:solidFill>
                <a:schemeClr val="tx1"/>
              </a:solidFill>
            </a:rPr>
            <a:t>Abbandonare la cultura dello scarto</a:t>
          </a:r>
          <a:endParaRPr lang="it-IT" sz="1100" kern="1200" dirty="0">
            <a:solidFill>
              <a:schemeClr val="tx1"/>
            </a:solidFill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kern="1200" dirty="0" smtClean="0">
              <a:solidFill>
                <a:schemeClr val="tx1"/>
              </a:solidFill>
            </a:rPr>
            <a:t>Maturare il diritto all’accesso dei beni comuni</a:t>
          </a:r>
          <a:endParaRPr lang="it-IT" sz="1100" kern="1200" dirty="0">
            <a:solidFill>
              <a:schemeClr val="tx1"/>
            </a:solidFill>
          </a:endParaRPr>
        </a:p>
      </dsp:txBody>
      <dsp:txXfrm>
        <a:off x="0" y="364651"/>
        <a:ext cx="4120874" cy="1351349"/>
      </dsp:txXfrm>
    </dsp:sp>
    <dsp:sp modelId="{088BD04A-CC27-4884-84F5-37C02FFCD5CA}">
      <dsp:nvSpPr>
        <dsp:cNvPr id="0" name=""/>
        <dsp:cNvSpPr/>
      </dsp:nvSpPr>
      <dsp:spPr>
        <a:xfrm>
          <a:off x="206043" y="202291"/>
          <a:ext cx="2884611" cy="324720"/>
        </a:xfrm>
        <a:prstGeom prst="roundRect">
          <a:avLst/>
        </a:prstGeom>
        <a:solidFill>
          <a:srgbClr val="00B050"/>
        </a:solidFill>
        <a:ln>
          <a:solidFill>
            <a:srgbClr val="92D050"/>
          </a:solidFill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9031" tIns="0" rIns="109031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 smtClean="0"/>
            <a:t>SOCIALI</a:t>
          </a:r>
          <a:endParaRPr lang="it-IT" sz="1100" kern="1200" dirty="0"/>
        </a:p>
      </dsp:txBody>
      <dsp:txXfrm>
        <a:off x="221895" y="218143"/>
        <a:ext cx="2852907" cy="293016"/>
      </dsp:txXfrm>
    </dsp:sp>
    <dsp:sp modelId="{B5963A4C-B419-46F6-BC6B-FE9790675292}">
      <dsp:nvSpPr>
        <dsp:cNvPr id="0" name=""/>
        <dsp:cNvSpPr/>
      </dsp:nvSpPr>
      <dsp:spPr>
        <a:xfrm>
          <a:off x="0" y="1937761"/>
          <a:ext cx="4120874" cy="1801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4">
              <a:hueOff val="-4284886"/>
              <a:satOff val="8781"/>
              <a:lumOff val="4117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19826" tIns="229108" rIns="319826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i="0" kern="1200" dirty="0" smtClean="0">
              <a:solidFill>
                <a:schemeClr val="tx1"/>
              </a:solidFill>
            </a:rPr>
            <a:t>Maturare la consapevolezza del legame imprescindibile fra le persone e la CASA COMUNE</a:t>
          </a:r>
          <a:endParaRPr lang="it-IT" sz="110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i="0" kern="1200" dirty="0" smtClean="0">
              <a:solidFill>
                <a:schemeClr val="tx1"/>
              </a:solidFill>
            </a:rPr>
            <a:t>Maturare la consapevolezza dei diritti ecologici di tutti gli esseri viventi</a:t>
          </a:r>
          <a:endParaRPr lang="it-IT" sz="1100" b="0" i="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i="0" kern="1200" dirty="0" smtClean="0">
              <a:solidFill>
                <a:schemeClr val="tx1"/>
              </a:solidFill>
            </a:rPr>
            <a:t>Diventare consapevoli che i problemi ambientali vanno affrontati in modo sistemico</a:t>
          </a:r>
          <a:endParaRPr lang="it-IT" sz="1100" b="0" i="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i="0" kern="1200" dirty="0" smtClean="0">
              <a:solidFill>
                <a:schemeClr val="tx1"/>
              </a:solidFill>
            </a:rPr>
            <a:t>Imparare a minimizzare gli impatti dell’azione dell’uomo sulla natura</a:t>
          </a:r>
          <a:endParaRPr lang="it-IT" sz="1100" b="0" i="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i="0" kern="1200" dirty="0" smtClean="0">
              <a:solidFill>
                <a:schemeClr val="tx1"/>
              </a:solidFill>
            </a:rPr>
            <a:t>Maturare la consapevolezza dell’importanza del suolo</a:t>
          </a:r>
          <a:endParaRPr lang="it-IT" sz="1100" b="0" i="0" kern="1200" dirty="0">
            <a:solidFill>
              <a:schemeClr val="tx1"/>
            </a:solidFill>
          </a:endParaRPr>
        </a:p>
      </dsp:txBody>
      <dsp:txXfrm>
        <a:off x="0" y="1937761"/>
        <a:ext cx="4120874" cy="1801800"/>
      </dsp:txXfrm>
    </dsp:sp>
    <dsp:sp modelId="{8849D664-9619-4F5A-981A-52EFF7D65CE1}">
      <dsp:nvSpPr>
        <dsp:cNvPr id="0" name=""/>
        <dsp:cNvSpPr/>
      </dsp:nvSpPr>
      <dsp:spPr>
        <a:xfrm>
          <a:off x="206043" y="1775400"/>
          <a:ext cx="2884611" cy="324720"/>
        </a:xfrm>
        <a:prstGeom prst="roundRect">
          <a:avLst/>
        </a:prstGeom>
        <a:solidFill>
          <a:srgbClr val="00B0F0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9031" tIns="0" rIns="109031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 smtClean="0"/>
            <a:t>AMBIENTALI</a:t>
          </a:r>
          <a:endParaRPr lang="it-IT" sz="1100" kern="1200" dirty="0"/>
        </a:p>
      </dsp:txBody>
      <dsp:txXfrm>
        <a:off x="221895" y="1791252"/>
        <a:ext cx="2852907" cy="293016"/>
      </dsp:txXfrm>
    </dsp:sp>
    <dsp:sp modelId="{6AB4AFA3-FF10-4647-AD25-0332AE6BFC53}">
      <dsp:nvSpPr>
        <dsp:cNvPr id="0" name=""/>
        <dsp:cNvSpPr/>
      </dsp:nvSpPr>
      <dsp:spPr>
        <a:xfrm>
          <a:off x="0" y="3961321"/>
          <a:ext cx="4120874" cy="14899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4">
              <a:hueOff val="-8569773"/>
              <a:satOff val="17563"/>
              <a:lumOff val="8235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19826" tIns="229108" rIns="319826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i="0" kern="1200" dirty="0" smtClean="0">
              <a:solidFill>
                <a:schemeClr val="tx1"/>
              </a:solidFill>
            </a:rPr>
            <a:t>Conoscere la bioeconomia</a:t>
          </a:r>
          <a:endParaRPr lang="it-IT" sz="110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i="0" kern="1200" dirty="0" smtClean="0">
              <a:solidFill>
                <a:schemeClr val="tx1"/>
              </a:solidFill>
            </a:rPr>
            <a:t>Conoscere il sistema dell’economia circolare</a:t>
          </a:r>
          <a:endParaRPr lang="it-IT" sz="1100" b="0" i="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i="0" kern="1200" dirty="0" smtClean="0">
              <a:solidFill>
                <a:schemeClr val="tx1"/>
              </a:solidFill>
            </a:rPr>
            <a:t>Acquisire la consapevolezza che gli sconvolgimenti climatici sono anche un problema economico</a:t>
          </a:r>
          <a:endParaRPr lang="it-IT" sz="1100" b="0" i="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i="0" kern="1200" dirty="0" smtClean="0">
              <a:solidFill>
                <a:schemeClr val="tx1"/>
              </a:solidFill>
            </a:rPr>
            <a:t>Imparare a costruire i mestieri e le imprese del futuro a zero emissioni, circolari e rigenerative</a:t>
          </a:r>
          <a:endParaRPr lang="it-IT" sz="1100" b="0" i="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i="0" kern="1200" dirty="0" smtClean="0">
              <a:solidFill>
                <a:schemeClr val="tx1"/>
              </a:solidFill>
            </a:rPr>
            <a:t>Acquisire competenze green</a:t>
          </a:r>
          <a:endParaRPr lang="it-IT" sz="1100" b="0" i="0" kern="1200" dirty="0">
            <a:solidFill>
              <a:schemeClr val="tx1"/>
            </a:solidFill>
          </a:endParaRPr>
        </a:p>
      </dsp:txBody>
      <dsp:txXfrm>
        <a:off x="0" y="3961321"/>
        <a:ext cx="4120874" cy="1489950"/>
      </dsp:txXfrm>
    </dsp:sp>
    <dsp:sp modelId="{90E80E2E-FB16-46BC-8E75-551AF21F7554}">
      <dsp:nvSpPr>
        <dsp:cNvPr id="0" name=""/>
        <dsp:cNvSpPr/>
      </dsp:nvSpPr>
      <dsp:spPr>
        <a:xfrm>
          <a:off x="206043" y="3798961"/>
          <a:ext cx="2884611" cy="324720"/>
        </a:xfrm>
        <a:prstGeom prst="roundRect">
          <a:avLst/>
        </a:prstGeom>
        <a:solidFill>
          <a:srgbClr val="FFC000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9031" tIns="0" rIns="109031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 smtClean="0"/>
            <a:t>ECONOMICI</a:t>
          </a:r>
          <a:endParaRPr lang="it-IT" sz="1100" kern="1200" dirty="0"/>
        </a:p>
      </dsp:txBody>
      <dsp:txXfrm>
        <a:off x="221895" y="3814813"/>
        <a:ext cx="2852907" cy="29301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D9278D-2FE1-4C55-BFD1-2EB3F6592701}">
      <dsp:nvSpPr>
        <dsp:cNvPr id="0" name=""/>
        <dsp:cNvSpPr/>
      </dsp:nvSpPr>
      <dsp:spPr>
        <a:xfrm>
          <a:off x="0" y="364651"/>
          <a:ext cx="4120874" cy="13513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19826" tIns="229108" rIns="319826" bIns="78232" numCol="1" spcCol="1270" anchor="t" anchorCtr="0">
          <a:noAutofit/>
        </a:bodyPr>
        <a:lstStyle/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kern="1200" dirty="0" smtClean="0">
              <a:solidFill>
                <a:schemeClr val="tx1"/>
              </a:solidFill>
            </a:rPr>
            <a:t>Recuperare la socialità</a:t>
          </a:r>
          <a:endParaRPr lang="it-IT" sz="1100" b="0" kern="1200" dirty="0">
            <a:solidFill>
              <a:schemeClr val="tx1"/>
            </a:solidFill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kern="1200" dirty="0" smtClean="0">
              <a:solidFill>
                <a:schemeClr val="tx1"/>
              </a:solidFill>
            </a:rPr>
            <a:t>Superare il pensiero antropocentrico</a:t>
          </a:r>
          <a:endParaRPr lang="it-IT" sz="1100" kern="1200" dirty="0">
            <a:solidFill>
              <a:schemeClr val="tx1"/>
            </a:solidFill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kern="1200" dirty="0" smtClean="0">
              <a:solidFill>
                <a:schemeClr val="tx1"/>
              </a:solidFill>
            </a:rPr>
            <a:t>Maturare la consapevolezza del legame fra solidarietà ed ecologia</a:t>
          </a:r>
          <a:endParaRPr lang="it-IT" sz="1100" kern="1200" dirty="0">
            <a:solidFill>
              <a:schemeClr val="tx1"/>
            </a:solidFill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kern="1200" dirty="0" smtClean="0">
              <a:solidFill>
                <a:schemeClr val="tx1"/>
              </a:solidFill>
            </a:rPr>
            <a:t>Abbandonare la cultura dello scarto</a:t>
          </a:r>
          <a:endParaRPr lang="it-IT" sz="1100" kern="1200" dirty="0">
            <a:solidFill>
              <a:schemeClr val="tx1"/>
            </a:solidFill>
          </a:endParaRP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kern="1200" dirty="0" smtClean="0">
              <a:solidFill>
                <a:schemeClr val="tx1"/>
              </a:solidFill>
            </a:rPr>
            <a:t>Maturare il diritto all’accesso dei beni comuni</a:t>
          </a:r>
          <a:endParaRPr lang="it-IT" sz="1100" kern="1200" dirty="0">
            <a:solidFill>
              <a:schemeClr val="tx1"/>
            </a:solidFill>
          </a:endParaRPr>
        </a:p>
      </dsp:txBody>
      <dsp:txXfrm>
        <a:off x="0" y="364651"/>
        <a:ext cx="4120874" cy="1351349"/>
      </dsp:txXfrm>
    </dsp:sp>
    <dsp:sp modelId="{088BD04A-CC27-4884-84F5-37C02FFCD5CA}">
      <dsp:nvSpPr>
        <dsp:cNvPr id="0" name=""/>
        <dsp:cNvSpPr/>
      </dsp:nvSpPr>
      <dsp:spPr>
        <a:xfrm>
          <a:off x="206043" y="202291"/>
          <a:ext cx="2884611" cy="324720"/>
        </a:xfrm>
        <a:prstGeom prst="roundRect">
          <a:avLst/>
        </a:prstGeom>
        <a:solidFill>
          <a:srgbClr val="00B050"/>
        </a:solidFill>
        <a:ln>
          <a:solidFill>
            <a:srgbClr val="92D050"/>
          </a:solidFill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9031" tIns="0" rIns="109031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 smtClean="0"/>
            <a:t>SOCIALI</a:t>
          </a:r>
          <a:endParaRPr lang="it-IT" sz="1100" kern="1200" dirty="0"/>
        </a:p>
      </dsp:txBody>
      <dsp:txXfrm>
        <a:off x="221895" y="218143"/>
        <a:ext cx="2852907" cy="293016"/>
      </dsp:txXfrm>
    </dsp:sp>
    <dsp:sp modelId="{B5963A4C-B419-46F6-BC6B-FE9790675292}">
      <dsp:nvSpPr>
        <dsp:cNvPr id="0" name=""/>
        <dsp:cNvSpPr/>
      </dsp:nvSpPr>
      <dsp:spPr>
        <a:xfrm>
          <a:off x="0" y="1937761"/>
          <a:ext cx="4120874" cy="1801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4">
              <a:hueOff val="-4284886"/>
              <a:satOff val="8781"/>
              <a:lumOff val="4117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19826" tIns="229108" rIns="319826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i="0" kern="1200" dirty="0" smtClean="0">
              <a:solidFill>
                <a:schemeClr val="tx1"/>
              </a:solidFill>
            </a:rPr>
            <a:t>Maturare la consapevolezza del legame imprescindibile fra le persone e la CASA COMUNE</a:t>
          </a:r>
          <a:endParaRPr lang="it-IT" sz="110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i="0" kern="1200" dirty="0" smtClean="0">
              <a:solidFill>
                <a:schemeClr val="tx1"/>
              </a:solidFill>
            </a:rPr>
            <a:t>Maturare la consapevolezza dei diritti ecologici di tutti gli esseri viventi</a:t>
          </a:r>
          <a:endParaRPr lang="it-IT" sz="1100" b="0" i="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i="0" kern="1200" dirty="0" smtClean="0">
              <a:solidFill>
                <a:schemeClr val="tx1"/>
              </a:solidFill>
            </a:rPr>
            <a:t>Diventare consapevoli che i problemi ambientali vanno affrontati in modo sistemico</a:t>
          </a:r>
          <a:endParaRPr lang="it-IT" sz="1100" b="0" i="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i="0" kern="1200" dirty="0" smtClean="0">
              <a:solidFill>
                <a:schemeClr val="tx1"/>
              </a:solidFill>
            </a:rPr>
            <a:t>Imparare a minimizzare gli impatti dell’azione dell’uomo sulla natura</a:t>
          </a:r>
          <a:endParaRPr lang="it-IT" sz="1100" b="0" i="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i="0" kern="1200" dirty="0" smtClean="0">
              <a:solidFill>
                <a:schemeClr val="tx1"/>
              </a:solidFill>
            </a:rPr>
            <a:t>Maturare la consapevolezza dell’importanza del suolo</a:t>
          </a:r>
          <a:endParaRPr lang="it-IT" sz="1100" b="0" i="0" kern="1200" dirty="0">
            <a:solidFill>
              <a:schemeClr val="tx1"/>
            </a:solidFill>
          </a:endParaRPr>
        </a:p>
      </dsp:txBody>
      <dsp:txXfrm>
        <a:off x="0" y="1937761"/>
        <a:ext cx="4120874" cy="1801800"/>
      </dsp:txXfrm>
    </dsp:sp>
    <dsp:sp modelId="{8849D664-9619-4F5A-981A-52EFF7D65CE1}">
      <dsp:nvSpPr>
        <dsp:cNvPr id="0" name=""/>
        <dsp:cNvSpPr/>
      </dsp:nvSpPr>
      <dsp:spPr>
        <a:xfrm>
          <a:off x="206043" y="1775400"/>
          <a:ext cx="2884611" cy="324720"/>
        </a:xfrm>
        <a:prstGeom prst="roundRect">
          <a:avLst/>
        </a:prstGeom>
        <a:solidFill>
          <a:srgbClr val="00B0F0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9031" tIns="0" rIns="109031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 smtClean="0"/>
            <a:t>AMBIENTALI</a:t>
          </a:r>
          <a:endParaRPr lang="it-IT" sz="1100" kern="1200" dirty="0"/>
        </a:p>
      </dsp:txBody>
      <dsp:txXfrm>
        <a:off x="221895" y="1791252"/>
        <a:ext cx="2852907" cy="293016"/>
      </dsp:txXfrm>
    </dsp:sp>
    <dsp:sp modelId="{6AB4AFA3-FF10-4647-AD25-0332AE6BFC53}">
      <dsp:nvSpPr>
        <dsp:cNvPr id="0" name=""/>
        <dsp:cNvSpPr/>
      </dsp:nvSpPr>
      <dsp:spPr>
        <a:xfrm>
          <a:off x="0" y="3961321"/>
          <a:ext cx="4120874" cy="14899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4">
              <a:hueOff val="-8569773"/>
              <a:satOff val="17563"/>
              <a:lumOff val="8235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19826" tIns="229108" rIns="319826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i="0" kern="1200" dirty="0" smtClean="0">
              <a:solidFill>
                <a:schemeClr val="tx1"/>
              </a:solidFill>
            </a:rPr>
            <a:t>Conoscere la bioeconomia</a:t>
          </a:r>
          <a:endParaRPr lang="it-IT" sz="110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i="0" kern="1200" dirty="0" smtClean="0">
              <a:solidFill>
                <a:schemeClr val="tx1"/>
              </a:solidFill>
            </a:rPr>
            <a:t>Conoscere il sistema dell’economia circolare</a:t>
          </a:r>
          <a:endParaRPr lang="it-IT" sz="1100" b="0" i="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i="0" kern="1200" dirty="0" smtClean="0">
              <a:solidFill>
                <a:schemeClr val="tx1"/>
              </a:solidFill>
            </a:rPr>
            <a:t>Acquisire la consapevolezza che gli sconvolgimenti climatici sono anche un problema economico</a:t>
          </a:r>
          <a:endParaRPr lang="it-IT" sz="1100" b="0" i="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i="0" kern="1200" dirty="0" smtClean="0">
              <a:solidFill>
                <a:schemeClr val="tx1"/>
              </a:solidFill>
            </a:rPr>
            <a:t>Imparare a costruire i mestieri e le imprese del futuro a zero emissioni, circolari e rigenerative</a:t>
          </a:r>
          <a:endParaRPr lang="it-IT" sz="1100" b="0" i="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100" b="0" i="0" kern="1200" dirty="0" smtClean="0">
              <a:solidFill>
                <a:schemeClr val="tx1"/>
              </a:solidFill>
            </a:rPr>
            <a:t>Acquisire competenze green</a:t>
          </a:r>
          <a:endParaRPr lang="it-IT" sz="1100" b="0" i="0" kern="1200" dirty="0">
            <a:solidFill>
              <a:schemeClr val="tx1"/>
            </a:solidFill>
          </a:endParaRPr>
        </a:p>
      </dsp:txBody>
      <dsp:txXfrm>
        <a:off x="0" y="3961321"/>
        <a:ext cx="4120874" cy="1489950"/>
      </dsp:txXfrm>
    </dsp:sp>
    <dsp:sp modelId="{90E80E2E-FB16-46BC-8E75-551AF21F7554}">
      <dsp:nvSpPr>
        <dsp:cNvPr id="0" name=""/>
        <dsp:cNvSpPr/>
      </dsp:nvSpPr>
      <dsp:spPr>
        <a:xfrm>
          <a:off x="206043" y="3798961"/>
          <a:ext cx="2884611" cy="324720"/>
        </a:xfrm>
        <a:prstGeom prst="roundRect">
          <a:avLst/>
        </a:prstGeom>
        <a:solidFill>
          <a:srgbClr val="FFC000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9031" tIns="0" rIns="109031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100" kern="1200" dirty="0" smtClean="0"/>
            <a:t>ECONOMICI</a:t>
          </a:r>
          <a:endParaRPr lang="it-IT" sz="1100" kern="1200" dirty="0"/>
        </a:p>
      </dsp:txBody>
      <dsp:txXfrm>
        <a:off x="221895" y="3814813"/>
        <a:ext cx="2852907" cy="2930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D85C73A2-CE90-4D89-821D-BA6D5C2A77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C8F94AC-5440-4030-9269-AC4C449582E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15E03B-8ABC-4147-B0F2-E1877F689BFA}" type="datetimeFigureOut">
              <a:rPr lang="it-IT" smtClean="0"/>
              <a:t>06/04/2023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F299ACF-8C01-400C-A916-81FED1450EF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B01CC99-F054-4573-B204-4F11F4563CC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1A8AB6-3ABC-42EA-84CE-F871CCD031C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019288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noProof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0647E2-7D11-4D80-9CDE-A228F5414DF2}" type="datetimeFigureOut">
              <a:rPr lang="it-IT" noProof="0" smtClean="0"/>
              <a:t>06/04/2023</a:t>
            </a:fld>
            <a:endParaRPr lang="it-IT" noProof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/>
              <a:t>Modifica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121B63-5984-4503-BA55-E19F77EED951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5376257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21B63-5984-4503-BA55-E19F77EED951}" type="slidenum">
              <a:rPr lang="it-IT" noProof="0" smtClean="0"/>
              <a:t>1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4843792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21B63-5984-4503-BA55-E19F77EED951}" type="slidenum">
              <a:rPr lang="it-IT" noProof="0" smtClean="0"/>
              <a:t>10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4437041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21B63-5984-4503-BA55-E19F77EED951}" type="slidenum">
              <a:rPr lang="it-IT" noProof="0" smtClean="0"/>
              <a:t>11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3413569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21B63-5984-4503-BA55-E19F77EED951}" type="slidenum">
              <a:rPr lang="it-IT" noProof="0" smtClean="0"/>
              <a:t>12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6324061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21B63-5984-4503-BA55-E19F77EED951}" type="slidenum">
              <a:rPr lang="it-IT" noProof="0" smtClean="0"/>
              <a:t>13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8302958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21B63-5984-4503-BA55-E19F77EED951}" type="slidenum">
              <a:rPr lang="it-IT" noProof="0" smtClean="0"/>
              <a:t>14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8427645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21B63-5984-4503-BA55-E19F77EED951}" type="slidenum">
              <a:rPr lang="it-IT" noProof="0" smtClean="0"/>
              <a:t>15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4766860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21B63-5984-4503-BA55-E19F77EED951}" type="slidenum">
              <a:rPr lang="it-IT" noProof="0" smtClean="0"/>
              <a:t>16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1209486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21B63-5984-4503-BA55-E19F77EED951}" type="slidenum">
              <a:rPr lang="it-IT" noProof="0" smtClean="0"/>
              <a:t>17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6843010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21B63-5984-4503-BA55-E19F77EED951}" type="slidenum">
              <a:rPr lang="it-IT" noProof="0" smtClean="0"/>
              <a:t>18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801944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21B63-5984-4503-BA55-E19F77EED951}" type="slidenum">
              <a:rPr lang="it-IT" noProof="0" smtClean="0"/>
              <a:t>2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998019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21B63-5984-4503-BA55-E19F77EED951}" type="slidenum">
              <a:rPr lang="it-IT" noProof="0" smtClean="0"/>
              <a:t>3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145944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21B63-5984-4503-BA55-E19F77EED951}" type="slidenum">
              <a:rPr lang="it-IT" noProof="0" smtClean="0"/>
              <a:t>4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949739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21B63-5984-4503-BA55-E19F77EED951}" type="slidenum">
              <a:rPr lang="it-IT" noProof="0" smtClean="0"/>
              <a:t>5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163501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21B63-5984-4503-BA55-E19F77EED951}" type="slidenum">
              <a:rPr lang="it-IT" noProof="0" smtClean="0"/>
              <a:t>6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70798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21B63-5984-4503-BA55-E19F77EED951}" type="slidenum">
              <a:rPr lang="it-IT" noProof="0" smtClean="0"/>
              <a:t>7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253320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21B63-5984-4503-BA55-E19F77EED951}" type="slidenum">
              <a:rPr lang="it-IT" noProof="0" smtClean="0"/>
              <a:t>8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000818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21B63-5984-4503-BA55-E19F77EED951}" type="slidenum">
              <a:rPr lang="it-IT" noProof="0" smtClean="0"/>
              <a:t>9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843735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rtlCol="0"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 smtClean="0"/>
              <a:t>Fare clic per modificare lo stile del titolo</a:t>
            </a:r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 rtlCol="0"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smtClean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86AA6FA9-1478-4016-A861-0395FD8F1658}" type="datetime1">
              <a:rPr lang="it-IT" noProof="0" smtClean="0"/>
              <a:t>06/04/2023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
              </a:t>
            </a:r>
            <a:endParaRPr lang="it-IT" noProof="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 dirty="0"/>
          </a:p>
        </p:txBody>
      </p:sp>
      <p:cxnSp>
        <p:nvCxnSpPr>
          <p:cNvPr id="8" name="Connettore diritto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178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 smtClean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it-IT" noProof="0" smtClean="0"/>
              <a:t>Modifica gli stili del testo dello schema</a:t>
            </a:r>
          </a:p>
          <a:p>
            <a:pPr lvl="1" rtl="0"/>
            <a:r>
              <a:rPr lang="it-IT" noProof="0" smtClean="0"/>
              <a:t>Secondo livello</a:t>
            </a:r>
          </a:p>
          <a:p>
            <a:pPr lvl="2" rtl="0"/>
            <a:r>
              <a:rPr lang="it-IT" noProof="0" smtClean="0"/>
              <a:t>Terzo livello</a:t>
            </a:r>
          </a:p>
          <a:p>
            <a:pPr lvl="3" rtl="0"/>
            <a:r>
              <a:rPr lang="it-IT" noProof="0" smtClean="0"/>
              <a:t>Quarto livello</a:t>
            </a:r>
          </a:p>
          <a:p>
            <a:pPr lvl="4" rtl="0"/>
            <a:r>
              <a:rPr lang="it-IT" noProof="0" smtClean="0"/>
              <a:t>Quinto livello</a:t>
            </a:r>
            <a:endParaRPr lang="it-IT" noProof="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BBE93F5-ED13-4880-9B18-A232B49AD397}" type="datetime1">
              <a:rPr lang="it-IT" noProof="0" smtClean="0"/>
              <a:t>06/04/2023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
              </a:t>
            </a:r>
            <a:endParaRPr lang="it-IT" noProof="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3552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 rtlCol="0"/>
          <a:lstStyle/>
          <a:p>
            <a:pPr rtl="0"/>
            <a:r>
              <a:rPr lang="it-IT" noProof="0" smtClean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 rtlCol="0"/>
          <a:lstStyle/>
          <a:p>
            <a:pPr lvl="0" rtl="0"/>
            <a:r>
              <a:rPr lang="it-IT" noProof="0" smtClean="0"/>
              <a:t>Modifica gli stili del testo dello schema</a:t>
            </a:r>
          </a:p>
          <a:p>
            <a:pPr lvl="1" rtl="0"/>
            <a:r>
              <a:rPr lang="it-IT" noProof="0" smtClean="0"/>
              <a:t>Secondo livello</a:t>
            </a:r>
          </a:p>
          <a:p>
            <a:pPr lvl="2" rtl="0"/>
            <a:r>
              <a:rPr lang="it-IT" noProof="0" smtClean="0"/>
              <a:t>Terzo livello</a:t>
            </a:r>
          </a:p>
          <a:p>
            <a:pPr lvl="3" rtl="0"/>
            <a:r>
              <a:rPr lang="it-IT" noProof="0" smtClean="0"/>
              <a:t>Quarto livello</a:t>
            </a:r>
          </a:p>
          <a:p>
            <a:pPr lvl="4" rtl="0"/>
            <a:r>
              <a:rPr lang="it-IT" noProof="0" smtClean="0"/>
              <a:t>Quinto livello</a:t>
            </a:r>
            <a:endParaRPr lang="it-IT" noProof="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3889A3C-6F25-4547-92C1-EF0220FED4F0}" type="datetime1">
              <a:rPr lang="it-IT" noProof="0" smtClean="0"/>
              <a:t>06/04/2023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
              </a:t>
            </a:r>
            <a:endParaRPr lang="it-IT" noProof="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994763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 smtClean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 smtClean="0"/>
              <a:t>Modifica gli stili del testo dello schema</a:t>
            </a:r>
          </a:p>
          <a:p>
            <a:pPr lvl="1" rtl="0"/>
            <a:r>
              <a:rPr lang="it-IT" noProof="0" smtClean="0"/>
              <a:t>Secondo livello</a:t>
            </a:r>
          </a:p>
          <a:p>
            <a:pPr lvl="2" rtl="0"/>
            <a:r>
              <a:rPr lang="it-IT" noProof="0" smtClean="0"/>
              <a:t>Terzo livello</a:t>
            </a:r>
          </a:p>
          <a:p>
            <a:pPr lvl="3" rtl="0"/>
            <a:r>
              <a:rPr lang="it-IT" noProof="0" smtClean="0"/>
              <a:t>Quarto livello</a:t>
            </a:r>
          </a:p>
          <a:p>
            <a:pPr lvl="4" rtl="0"/>
            <a:r>
              <a:rPr lang="it-IT" noProof="0" smtClean="0"/>
              <a:t>Quinto livello</a:t>
            </a:r>
            <a:endParaRPr lang="it-IT" noProof="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7EAAD3C-2F13-4001-A18F-1A5856BBF0F6}" type="datetime1">
              <a:rPr lang="it-IT" noProof="0" smtClean="0"/>
              <a:t>06/04/2023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
              </a:t>
            </a:r>
            <a:endParaRPr lang="it-IT" noProof="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72039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rtlCol="0"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pPr rtl="0"/>
            <a:r>
              <a:rPr lang="it-IT" noProof="0" smtClean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1709928" y="4154520"/>
            <a:ext cx="8769096" cy="1363806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Modificare gli stili del testo dello schema</a:t>
            </a:r>
            <a:endParaRPr lang="it-IT" noProof="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EC51DA1-6941-4464-99AB-F42CD224249A}" type="datetime1">
              <a:rPr lang="it-IT" noProof="0" smtClean="0"/>
              <a:t>06/04/2023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
              </a:t>
            </a:r>
            <a:endParaRPr lang="it-IT" noProof="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 dirty="0"/>
          </a:p>
        </p:txBody>
      </p:sp>
      <p:cxnSp>
        <p:nvCxnSpPr>
          <p:cNvPr id="7" name="Connettore diritto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9360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 smtClean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it-IT" noProof="0" smtClean="0"/>
              <a:t>Modifica gli stili del testo dello schema</a:t>
            </a:r>
          </a:p>
          <a:p>
            <a:pPr lvl="1" rtl="0"/>
            <a:r>
              <a:rPr lang="it-IT" noProof="0" smtClean="0"/>
              <a:t>Secondo livello</a:t>
            </a:r>
          </a:p>
          <a:p>
            <a:pPr lvl="2" rtl="0"/>
            <a:r>
              <a:rPr lang="it-IT" noProof="0" smtClean="0"/>
              <a:t>Terzo livello</a:t>
            </a:r>
          </a:p>
          <a:p>
            <a:pPr lvl="3" rtl="0"/>
            <a:r>
              <a:rPr lang="it-IT" noProof="0" smtClean="0"/>
              <a:t>Quarto livello</a:t>
            </a:r>
          </a:p>
          <a:p>
            <a:pPr lvl="4" rtl="0"/>
            <a:r>
              <a:rPr lang="it-IT" noProof="0" smtClean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it-IT" noProof="0" smtClean="0"/>
              <a:t>Modifica gli stili del testo dello schema</a:t>
            </a:r>
          </a:p>
          <a:p>
            <a:pPr lvl="1" rtl="0"/>
            <a:r>
              <a:rPr lang="it-IT" noProof="0" smtClean="0"/>
              <a:t>Secondo livello</a:t>
            </a:r>
          </a:p>
          <a:p>
            <a:pPr lvl="2" rtl="0"/>
            <a:r>
              <a:rPr lang="it-IT" noProof="0" smtClean="0"/>
              <a:t>Terzo livello</a:t>
            </a:r>
          </a:p>
          <a:p>
            <a:pPr lvl="3" rtl="0"/>
            <a:r>
              <a:rPr lang="it-IT" noProof="0" smtClean="0"/>
              <a:t>Quarto livello</a:t>
            </a:r>
          </a:p>
          <a:p>
            <a:pPr lvl="4" rtl="0"/>
            <a:r>
              <a:rPr lang="it-IT" noProof="0" smtClean="0"/>
              <a:t>Quinto livello</a:t>
            </a:r>
            <a:endParaRPr lang="it-IT" noProof="0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86CF2AF-39CB-4CB9-A1A3-4F1018990797}" type="datetime1">
              <a:rPr lang="it-IT" noProof="0" smtClean="0"/>
              <a:t>06/04/2023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
              </a:t>
            </a:r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81670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 smtClean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1143000" y="2001511"/>
            <a:ext cx="4754880" cy="77724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Modificare gli stili del testo dello schema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it-IT" noProof="0" smtClean="0"/>
              <a:t>Modifica gli stili del testo dello schema</a:t>
            </a:r>
          </a:p>
          <a:p>
            <a:pPr lvl="1" rtl="0"/>
            <a:r>
              <a:rPr lang="it-IT" noProof="0" smtClean="0"/>
              <a:t>Secondo livello</a:t>
            </a:r>
          </a:p>
          <a:p>
            <a:pPr lvl="2" rtl="0"/>
            <a:r>
              <a:rPr lang="it-IT" noProof="0" smtClean="0"/>
              <a:t>Terzo livello</a:t>
            </a:r>
          </a:p>
          <a:p>
            <a:pPr lvl="3" rtl="0"/>
            <a:r>
              <a:rPr lang="it-IT" noProof="0" smtClean="0"/>
              <a:t>Quarto livello</a:t>
            </a:r>
          </a:p>
          <a:p>
            <a:pPr lvl="4" rtl="0"/>
            <a:r>
              <a:rPr lang="it-IT" noProof="0" smtClean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 hasCustomPrompt="1"/>
          </p:nvPr>
        </p:nvSpPr>
        <p:spPr>
          <a:xfrm>
            <a:off x="6269173" y="1999032"/>
            <a:ext cx="4754880" cy="77724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Modificare gli stili del testo dello schema</a:t>
            </a:r>
            <a:endParaRPr lang="it-IT" noProof="0" dirty="0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it-IT" noProof="0" smtClean="0"/>
              <a:t>Modifica gli stili del testo dello schema</a:t>
            </a:r>
          </a:p>
          <a:p>
            <a:pPr lvl="1" rtl="0"/>
            <a:r>
              <a:rPr lang="it-IT" noProof="0" smtClean="0"/>
              <a:t>Secondo livello</a:t>
            </a:r>
          </a:p>
          <a:p>
            <a:pPr lvl="2" rtl="0"/>
            <a:r>
              <a:rPr lang="it-IT" noProof="0" smtClean="0"/>
              <a:t>Terzo livello</a:t>
            </a:r>
          </a:p>
          <a:p>
            <a:pPr lvl="3" rtl="0"/>
            <a:r>
              <a:rPr lang="it-IT" noProof="0" smtClean="0"/>
              <a:t>Quarto livello</a:t>
            </a:r>
          </a:p>
          <a:p>
            <a:pPr lvl="4" rtl="0"/>
            <a:r>
              <a:rPr lang="it-IT" noProof="0" smtClean="0"/>
              <a:t>Quinto livello</a:t>
            </a:r>
            <a:endParaRPr lang="it-IT" noProof="0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35A5B3B-52CA-4F53-A4D4-68E192ACEEEA}" type="datetime1">
              <a:rPr lang="it-IT" noProof="0" smtClean="0"/>
              <a:t>06/04/2023</a:t>
            </a:fld>
            <a:endParaRPr lang="it-IT" noProof="0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
              </a:t>
            </a:r>
            <a:endParaRPr lang="it-IT" noProof="0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963352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 smtClean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9965B65-049C-427A-A289-7F96A8975918}" type="datetime1">
              <a:rPr lang="it-IT" noProof="0" smtClean="0"/>
              <a:t>06/04/2023</a:t>
            </a:fld>
            <a:endParaRPr lang="it-IT" noProof="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
              </a:t>
            </a:r>
            <a:endParaRPr lang="it-IT" noProof="0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005428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56ECC3F-D779-463B-9F03-C74EF074F246}" type="datetime1">
              <a:rPr lang="it-IT" noProof="0" smtClean="0"/>
              <a:t>06/04/2023</a:t>
            </a:fld>
            <a:endParaRPr lang="it-IT" noProof="0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
              </a:t>
            </a:r>
            <a:endParaRPr lang="it-IT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98825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rtlCol="0"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pPr rtl="0"/>
            <a:r>
              <a:rPr lang="it-IT" noProof="0" smtClean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it-IT" noProof="0" smtClean="0"/>
              <a:t>Modifica gli stili del testo dello schema</a:t>
            </a:r>
          </a:p>
          <a:p>
            <a:pPr lvl="1" rtl="0"/>
            <a:r>
              <a:rPr lang="it-IT" noProof="0" smtClean="0"/>
              <a:t>Secondo livello</a:t>
            </a:r>
          </a:p>
          <a:p>
            <a:pPr lvl="2" rtl="0"/>
            <a:r>
              <a:rPr lang="it-IT" noProof="0" smtClean="0"/>
              <a:t>Terzo livello</a:t>
            </a:r>
          </a:p>
          <a:p>
            <a:pPr lvl="3" rtl="0"/>
            <a:r>
              <a:rPr lang="it-IT" noProof="0" smtClean="0"/>
              <a:t>Quarto livello</a:t>
            </a:r>
          </a:p>
          <a:p>
            <a:pPr lvl="4" rtl="0"/>
            <a:r>
              <a:rPr lang="it-IT" noProof="0" smtClean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EF0DB09-B4AE-47B6-8541-87D0203852DA}" type="datetime1">
              <a:rPr lang="it-IT" noProof="0" smtClean="0"/>
              <a:t>06/04/2023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
              </a:t>
            </a:r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58383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rtlCol="0"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pPr rtl="0"/>
            <a:r>
              <a:rPr lang="it-IT" noProof="0" smtClean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rtlCol="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 smtClean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8475236-F220-4CA4-958C-40A6ED4C2E73}" type="datetime1">
              <a:rPr lang="it-IT" noProof="0" smtClean="0"/>
              <a:t>06/04/2023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
              </a:t>
            </a:r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4084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it-IT" noProof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fld id="{E3261300-6DFD-4671-8F19-B83A410BC6AE}" type="datetime1">
              <a:rPr lang="it-IT" noProof="0" smtClean="0"/>
              <a:t>06/04/2023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r>
              <a:rPr lang="it-IT" noProof="0"/>
              <a:t>
              </a:t>
            </a:r>
            <a:endParaRPr lang="it-IT" noProof="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fld id="{6D22F896-40B5-4ADD-8801-0D06FADFA095}" type="slidenum">
              <a:rPr lang="it-IT" noProof="0" smtClean="0"/>
              <a:pPr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02258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14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hyperlink" Target="https://www.raiplaysound.it/articoli/2021/11/Millumino-di-Meno-a40952e7-b8ec-44f3-967e-6d3c776df5e2.html" TargetMode="External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10" Type="http://schemas.openxmlformats.org/officeDocument/2006/relationships/image" Target="../media/image30.png"/><Relationship Id="rId4" Type="http://schemas.openxmlformats.org/officeDocument/2006/relationships/diagramData" Target="../diagrams/data4.xml"/><Relationship Id="rId9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31.jpg"/><Relationship Id="rId4" Type="http://schemas.openxmlformats.org/officeDocument/2006/relationships/diagramLayout" Target="../diagrams/layout5.xml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HEIC"/><Relationship Id="rId3" Type="http://schemas.openxmlformats.org/officeDocument/2006/relationships/image" Target="../media/image32.HEIC"/><Relationship Id="rId7" Type="http://schemas.openxmlformats.org/officeDocument/2006/relationships/image" Target="../media/image36.HEIC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HEIC"/><Relationship Id="rId5" Type="http://schemas.openxmlformats.org/officeDocument/2006/relationships/image" Target="../media/image34.HEIC"/><Relationship Id="rId4" Type="http://schemas.openxmlformats.org/officeDocument/2006/relationships/image" Target="../media/image33.HEIC"/><Relationship Id="rId9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5.HEIC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openxmlformats.org/officeDocument/2006/relationships/image" Target="../media/image34.HEIC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33.HEIC"/><Relationship Id="rId5" Type="http://schemas.openxmlformats.org/officeDocument/2006/relationships/diagramQuickStyle" Target="../diagrams/quickStyle6.xml"/><Relationship Id="rId15" Type="http://schemas.openxmlformats.org/officeDocument/2006/relationships/image" Target="../media/image37.HEIC"/><Relationship Id="rId10" Type="http://schemas.openxmlformats.org/officeDocument/2006/relationships/image" Target="../media/image32.HEIC"/><Relationship Id="rId4" Type="http://schemas.openxmlformats.org/officeDocument/2006/relationships/diagramLayout" Target="../diagrams/layout6.xml"/><Relationship Id="rId9" Type="http://schemas.openxmlformats.org/officeDocument/2006/relationships/image" Target="../media/image14.png"/><Relationship Id="rId14" Type="http://schemas.openxmlformats.org/officeDocument/2006/relationships/image" Target="../media/image36.HEIC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3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openxmlformats.org/officeDocument/2006/relationships/image" Target="../media/image4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11" Type="http://schemas.openxmlformats.org/officeDocument/2006/relationships/image" Target="../media/image42.jpeg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41.jpeg"/><Relationship Id="rId4" Type="http://schemas.openxmlformats.org/officeDocument/2006/relationships/diagramLayout" Target="../diagrams/layout7.xml"/><Relationship Id="rId9" Type="http://schemas.openxmlformats.org/officeDocument/2006/relationships/image" Target="../media/image40.jpeg"/><Relationship Id="rId1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struzione.it/ri-generazione-scuola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2.jpg"/><Relationship Id="rId7" Type="http://schemas.openxmlformats.org/officeDocument/2006/relationships/slide" Target="slide1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slide" Target="slide7.xml"/><Relationship Id="rId4" Type="http://schemas.openxmlformats.org/officeDocument/2006/relationships/slide" Target="slide5.xml"/><Relationship Id="rId9" Type="http://schemas.openxmlformats.org/officeDocument/2006/relationships/slide" Target="slide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2" Type="http://schemas.openxmlformats.org/officeDocument/2006/relationships/video" Target="https://www.youtube.com/embed/kkr5Os0oWjw" TargetMode="External"/><Relationship Id="rId1" Type="http://schemas.openxmlformats.org/officeDocument/2006/relationships/video" Target="https://www.youtube.com/embed/tXCBSFe--_U" TargetMode="External"/><Relationship Id="rId6" Type="http://schemas.openxmlformats.org/officeDocument/2006/relationships/hyperlink" Target="https://youtu.be/tXCBSFe--_U" TargetMode="External"/><Relationship Id="rId11" Type="http://schemas.openxmlformats.org/officeDocument/2006/relationships/image" Target="../media/image12.HEIC"/><Relationship Id="rId5" Type="http://schemas.openxmlformats.org/officeDocument/2006/relationships/image" Target="../media/image7.HEIC"/><Relationship Id="rId10" Type="http://schemas.openxmlformats.org/officeDocument/2006/relationships/image" Target="../media/image11.HEIC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0.HEIC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5.HEIC"/><Relationship Id="rId4" Type="http://schemas.openxmlformats.org/officeDocument/2006/relationships/diagramLayout" Target="../diagrams/layout1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4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3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hyperlink" Target="http://mondohonline.com/" TargetMode="External"/><Relationship Id="rId9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Connettore diritto 41">
            <a:extLst>
              <a:ext uri="{FF2B5EF4-FFF2-40B4-BE49-F238E27FC236}">
                <a16:creationId xmlns:a16="http://schemas.microsoft.com/office/drawing/2014/main" id="{63FED537-3AF1-4C36-9904-77B6A54D27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62458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4206240"/>
            <a:ext cx="9966960" cy="1325880"/>
          </a:xfrm>
        </p:spPr>
        <p:txBody>
          <a:bodyPr rtlCol="0">
            <a:noAutofit/>
          </a:bodyPr>
          <a:lstStyle/>
          <a:p>
            <a:r>
              <a:rPr lang="it-IT" sz="4800" dirty="0"/>
              <a:t>Piano</a:t>
            </a:r>
            <a:br>
              <a:rPr lang="it-IT" sz="4800" dirty="0"/>
            </a:br>
            <a:r>
              <a:rPr lang="it-IT" sz="4800" dirty="0" err="1"/>
              <a:t>Ri</a:t>
            </a:r>
            <a:r>
              <a:rPr lang="it-IT" sz="4800" dirty="0"/>
              <a:t>-Generazione Scuola</a:t>
            </a:r>
            <a:endParaRPr lang="it-IT" sz="4800" cap="none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FC7BD98-5486-489C-BAA0-A69CEFF69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5598293"/>
            <a:ext cx="8767860" cy="553690"/>
          </a:xfrm>
        </p:spPr>
        <p:txBody>
          <a:bodyPr rtlCol="0">
            <a:normAutofit fontScale="62500" lnSpcReduction="20000"/>
          </a:bodyPr>
          <a:lstStyle/>
          <a:p>
            <a:r>
              <a:rPr lang="it-IT" sz="2000" dirty="0"/>
              <a:t>Laboratorio formativo del 20/03/2023</a:t>
            </a:r>
          </a:p>
          <a:p>
            <a:pPr rtl="0"/>
            <a:r>
              <a:rPr lang="it-IT" sz="2000" dirty="0" smtClean="0"/>
              <a:t>Rielaborazione di Caruso Marisa</a:t>
            </a:r>
            <a:endParaRPr lang="it-IT" sz="20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D9EF39B-AB41-49AB-8163-8B5FD7D283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245" y="301653"/>
            <a:ext cx="6550429" cy="336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5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4B6193-F9F1-4C54-838F-77350B9FC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070" y="150295"/>
            <a:ext cx="11712632" cy="1443269"/>
          </a:xfrm>
        </p:spPr>
        <p:txBody>
          <a:bodyPr rtlCol="0">
            <a:normAutofit/>
          </a:bodyPr>
          <a:lstStyle/>
          <a:p>
            <a:pPr algn="ctr" rtl="0"/>
            <a:r>
              <a:rPr lang="it-IT" sz="4000" dirty="0" smtClean="0"/>
              <a:t>L‘attività ha trattato gli obiettivi del Piano ?</a:t>
            </a:r>
            <a:endParaRPr lang="it-IT" sz="4000" dirty="0"/>
          </a:p>
        </p:txBody>
      </p:sp>
      <p:graphicFrame>
        <p:nvGraphicFramePr>
          <p:cNvPr id="7" name="Diagramma 6"/>
          <p:cNvGraphicFramePr/>
          <p:nvPr>
            <p:extLst>
              <p:ext uri="{D42A27DB-BD31-4B8C-83A1-F6EECF244321}">
                <p14:modId xmlns:p14="http://schemas.microsoft.com/office/powerpoint/2010/main" val="3497497754"/>
              </p:ext>
            </p:extLst>
          </p:nvPr>
        </p:nvGraphicFramePr>
        <p:xfrm>
          <a:off x="7663690" y="1019523"/>
          <a:ext cx="4120874" cy="5653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Immagin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1478" y="1593564"/>
            <a:ext cx="4025258" cy="478629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291" y="1593564"/>
            <a:ext cx="155861" cy="155861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65291" y="1767954"/>
            <a:ext cx="152413" cy="15851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65290" y="2460143"/>
            <a:ext cx="152413" cy="15851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842" y="3219164"/>
            <a:ext cx="155861" cy="155861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73026" y="3846304"/>
            <a:ext cx="152413" cy="15851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026" y="4166322"/>
            <a:ext cx="155861" cy="155861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026" y="5576513"/>
            <a:ext cx="155861" cy="155861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026" y="6218522"/>
            <a:ext cx="155861" cy="155861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61842" y="1996560"/>
            <a:ext cx="152413" cy="158510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76474" y="3520547"/>
            <a:ext cx="152413" cy="15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35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75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250"/>
                            </p:stCondLst>
                            <p:childTnLst>
                              <p:par>
                                <p:cTn id="6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85DEC2-3CE6-403C-843D-B88A8A456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450" y="294729"/>
            <a:ext cx="9950165" cy="1356360"/>
          </a:xfrm>
        </p:spPr>
        <p:txBody>
          <a:bodyPr rtlCol="0">
            <a:normAutofit/>
          </a:bodyPr>
          <a:lstStyle/>
          <a:p>
            <a:pPr rtl="0"/>
            <a:r>
              <a:rPr lang="it-IT" dirty="0" smtClean="0">
                <a:solidFill>
                  <a:schemeClr val="accent5">
                    <a:lumMod val="50000"/>
                  </a:schemeClr>
                </a:solidFill>
              </a:rPr>
              <a:t>M’illumino di meno</a:t>
            </a:r>
            <a:endParaRPr lang="it-IT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32015" y="4446493"/>
            <a:ext cx="4353856" cy="1523999"/>
          </a:xfrm>
        </p:spPr>
        <p:txBody>
          <a:bodyPr>
            <a:normAutofit/>
          </a:bodyPr>
          <a:lstStyle/>
          <a:p>
            <a:pPr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chemeClr val="accent5">
                    <a:lumMod val="50000"/>
                  </a:schemeClr>
                </a:solidFill>
              </a:rPr>
              <a:t>Nei giorni precedenti </a:t>
            </a:r>
            <a:r>
              <a:rPr lang="it-IT" dirty="0">
                <a:solidFill>
                  <a:schemeClr val="accent5">
                    <a:lumMod val="50000"/>
                  </a:schemeClr>
                </a:solidFill>
              </a:rPr>
              <a:t>ho mostrato il </a:t>
            </a:r>
            <a:r>
              <a:rPr lang="it-IT" dirty="0" smtClean="0">
                <a:solidFill>
                  <a:schemeClr val="accent5">
                    <a:lumMod val="50000"/>
                  </a:schemeClr>
                </a:solidFill>
                <a:hlinkClick r:id="rId3" tooltip="M'illumino di meno "/>
              </a:rPr>
              <a:t>sito</a:t>
            </a:r>
            <a:r>
              <a:rPr lang="it-IT" dirty="0" smtClean="0">
                <a:solidFill>
                  <a:schemeClr val="accent5">
                    <a:lumMod val="50000"/>
                  </a:schemeClr>
                </a:solidFill>
              </a:rPr>
              <a:t> dell’iniziativa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chemeClr val="accent5">
                    <a:lumMod val="50000"/>
                  </a:schemeClr>
                </a:solidFill>
              </a:rPr>
              <a:t>Abbiamo letto e commentato il decalogo</a:t>
            </a:r>
          </a:p>
          <a:p>
            <a:pPr marL="502920" indent="-457200">
              <a:buClr>
                <a:schemeClr val="accent5">
                  <a:lumMod val="50000"/>
                </a:schemeClr>
              </a:buClr>
              <a:buFont typeface="+mj-lt"/>
              <a:buAutoNum type="arabicPeriod"/>
            </a:pPr>
            <a:endParaRPr lang="it-IT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8" name="Diagramma 7"/>
          <p:cNvGraphicFramePr/>
          <p:nvPr>
            <p:extLst>
              <p:ext uri="{D42A27DB-BD31-4B8C-83A1-F6EECF244321}">
                <p14:modId xmlns:p14="http://schemas.microsoft.com/office/powerpoint/2010/main" val="4037262801"/>
              </p:ext>
            </p:extLst>
          </p:nvPr>
        </p:nvGraphicFramePr>
        <p:xfrm>
          <a:off x="7635249" y="944914"/>
          <a:ext cx="3869566" cy="4893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Immagin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265" y="1444838"/>
            <a:ext cx="4353856" cy="244904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48" y="5132385"/>
            <a:ext cx="2584497" cy="155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14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4B6193-F9F1-4C54-838F-77350B9FC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070" y="150295"/>
            <a:ext cx="11712632" cy="1443269"/>
          </a:xfrm>
        </p:spPr>
        <p:txBody>
          <a:bodyPr rtlCol="0">
            <a:normAutofit/>
          </a:bodyPr>
          <a:lstStyle/>
          <a:p>
            <a:pPr algn="ctr" rtl="0"/>
            <a:r>
              <a:rPr lang="it-IT" sz="4000" dirty="0" smtClean="0"/>
              <a:t>L‘attività ha trattato gli obiettivi del Piano ?</a:t>
            </a:r>
            <a:endParaRPr lang="it-IT" sz="4000" dirty="0"/>
          </a:p>
        </p:txBody>
      </p:sp>
      <p:graphicFrame>
        <p:nvGraphicFramePr>
          <p:cNvPr id="7" name="Diagramma 6"/>
          <p:cNvGraphicFramePr/>
          <p:nvPr>
            <p:extLst>
              <p:ext uri="{D42A27DB-BD31-4B8C-83A1-F6EECF244321}">
                <p14:modId xmlns:p14="http://schemas.microsoft.com/office/powerpoint/2010/main" val="3497497754"/>
              </p:ext>
            </p:extLst>
          </p:nvPr>
        </p:nvGraphicFramePr>
        <p:xfrm>
          <a:off x="7663690" y="1019523"/>
          <a:ext cx="4120874" cy="5653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magin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291" y="1593564"/>
            <a:ext cx="155861" cy="155861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5291" y="1767954"/>
            <a:ext cx="152413" cy="15851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6731" y="2476494"/>
            <a:ext cx="152413" cy="15851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842" y="3219164"/>
            <a:ext cx="155861" cy="155861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0986" y="3820345"/>
            <a:ext cx="152413" cy="15851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316" y="4166322"/>
            <a:ext cx="155861" cy="155861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536" y="5598361"/>
            <a:ext cx="155861" cy="155861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026" y="6218522"/>
            <a:ext cx="155861" cy="155861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1842" y="1996560"/>
            <a:ext cx="152413" cy="158510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1841" y="3521664"/>
            <a:ext cx="152413" cy="15851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468" y="1373959"/>
            <a:ext cx="3495676" cy="494469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1842" y="2289027"/>
            <a:ext cx="152413" cy="158510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291" y="4503705"/>
            <a:ext cx="155861" cy="155861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291" y="5213586"/>
            <a:ext cx="155861" cy="155861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537" y="5409106"/>
            <a:ext cx="155861" cy="15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58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75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250"/>
                            </p:stCondLst>
                            <p:childTnLst>
                              <p:par>
                                <p:cTn id="6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750"/>
                            </p:stCondLst>
                            <p:childTnLst>
                              <p:par>
                                <p:cTn id="8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250"/>
                            </p:stCondLst>
                            <p:childTnLst>
                              <p:par>
                                <p:cTn id="9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85DEC2-3CE6-403C-843D-B88A8A456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560" y="590939"/>
            <a:ext cx="10305605" cy="1356360"/>
          </a:xfrm>
        </p:spPr>
        <p:txBody>
          <a:bodyPr rtlCol="0">
            <a:normAutofit/>
          </a:bodyPr>
          <a:lstStyle/>
          <a:p>
            <a:pPr rtl="0"/>
            <a:r>
              <a:rPr lang="it-IT" dirty="0" smtClean="0">
                <a:solidFill>
                  <a:schemeClr val="accent5">
                    <a:lumMod val="50000"/>
                  </a:schemeClr>
                </a:solidFill>
              </a:rPr>
              <a:t>Raccolta differenziata</a:t>
            </a:r>
            <a:endParaRPr lang="it-IT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87560" y="1645921"/>
            <a:ext cx="5247480" cy="4408270"/>
          </a:xfrm>
        </p:spPr>
        <p:txBody>
          <a:bodyPr>
            <a:normAutofit fontScale="92500" lnSpcReduction="10000"/>
          </a:bodyPr>
          <a:lstStyle/>
          <a:p>
            <a:pPr marL="502920" indent="-457200">
              <a:buClr>
                <a:schemeClr val="accent5">
                  <a:lumMod val="50000"/>
                </a:schemeClr>
              </a:buClr>
              <a:buFont typeface="+mj-lt"/>
              <a:buAutoNum type="arabicPeriod"/>
            </a:pPr>
            <a:r>
              <a:rPr lang="it-IT" dirty="0" smtClean="0">
                <a:solidFill>
                  <a:schemeClr val="accent5">
                    <a:lumMod val="50000"/>
                  </a:schemeClr>
                </a:solidFill>
              </a:rPr>
              <a:t>Introduzione sul «problema dei rifiuti»</a:t>
            </a:r>
          </a:p>
          <a:p>
            <a:pPr marL="502920" indent="-457200">
              <a:buClr>
                <a:schemeClr val="accent5">
                  <a:lumMod val="50000"/>
                </a:schemeClr>
              </a:buClr>
              <a:buFont typeface="+mj-lt"/>
              <a:buAutoNum type="arabicPeriod"/>
            </a:pPr>
            <a:r>
              <a:rPr lang="it-IT" dirty="0" smtClean="0">
                <a:solidFill>
                  <a:schemeClr val="accent5">
                    <a:lumMod val="50000"/>
                  </a:schemeClr>
                </a:solidFill>
              </a:rPr>
              <a:t>Differenza tra ciclo di vita lineare dei prodotti che termina in discarica ed economia circolare che prevede le 4R (</a:t>
            </a:r>
            <a:r>
              <a:rPr lang="it-IT" dirty="0" smtClean="0"/>
              <a:t>riduzione</a:t>
            </a:r>
            <a:r>
              <a:rPr lang="it-IT" dirty="0"/>
              <a:t>, </a:t>
            </a:r>
            <a:r>
              <a:rPr lang="it-IT" dirty="0" smtClean="0"/>
              <a:t>riuso, </a:t>
            </a:r>
            <a:r>
              <a:rPr lang="it-IT" dirty="0"/>
              <a:t>riciclo e </a:t>
            </a:r>
            <a:r>
              <a:rPr lang="it-IT" dirty="0" smtClean="0"/>
              <a:t>recupero)</a:t>
            </a:r>
          </a:p>
          <a:p>
            <a:pPr marL="502920" indent="-457200">
              <a:buClr>
                <a:schemeClr val="accent5">
                  <a:lumMod val="50000"/>
                </a:schemeClr>
              </a:buClr>
              <a:buFont typeface="+mj-lt"/>
              <a:buAutoNum type="arabicPeriod"/>
            </a:pPr>
            <a:r>
              <a:rPr lang="it-IT" dirty="0" smtClean="0">
                <a:solidFill>
                  <a:schemeClr val="accent5">
                    <a:lumMod val="50000"/>
                  </a:schemeClr>
                </a:solidFill>
              </a:rPr>
              <a:t>La discarica della nostra città: dove si trova, come funzione e come è stata accolta storicamente dalla popolazione residente</a:t>
            </a:r>
          </a:p>
          <a:p>
            <a:pPr marL="502920" indent="-457200">
              <a:buClr>
                <a:schemeClr val="accent5">
                  <a:lumMod val="50000"/>
                </a:schemeClr>
              </a:buClr>
              <a:buFont typeface="+mj-lt"/>
              <a:buAutoNum type="arabicPeriod"/>
            </a:pPr>
            <a:r>
              <a:rPr lang="it-IT" dirty="0" smtClean="0">
                <a:solidFill>
                  <a:schemeClr val="accent5">
                    <a:lumMod val="50000"/>
                  </a:schemeClr>
                </a:solidFill>
              </a:rPr>
              <a:t>I ragazzi in autonomia hanno quindi rappresentato la raccolta differenziata su cartelloni appesi in classe</a:t>
            </a:r>
          </a:p>
          <a:p>
            <a:pPr marL="502920" indent="-457200">
              <a:buClr>
                <a:schemeClr val="accent5">
                  <a:lumMod val="50000"/>
                </a:schemeClr>
              </a:buClr>
              <a:buFont typeface="+mj-lt"/>
              <a:buAutoNum type="arabicPeriod"/>
            </a:pPr>
            <a:r>
              <a:rPr lang="it-IT" dirty="0" smtClean="0">
                <a:solidFill>
                  <a:schemeClr val="accent5">
                    <a:lumMod val="50000"/>
                  </a:schemeClr>
                </a:solidFill>
              </a:rPr>
              <a:t>Al termine dell’attività la classe ha risposto ad un quiz online per verificare e riordinare i concetti appresi</a:t>
            </a:r>
          </a:p>
          <a:p>
            <a:pPr marL="502920" indent="-457200">
              <a:buClr>
                <a:schemeClr val="accent5">
                  <a:lumMod val="50000"/>
                </a:schemeClr>
              </a:buClr>
              <a:buFont typeface="+mj-lt"/>
              <a:buAutoNum type="arabicPeriod"/>
            </a:pPr>
            <a:endParaRPr lang="it-IT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45720" indent="0">
              <a:buClr>
                <a:schemeClr val="accent5">
                  <a:lumMod val="50000"/>
                </a:schemeClr>
              </a:buClr>
              <a:buNone/>
            </a:pPr>
            <a:endParaRPr lang="it-IT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9" r="39842"/>
          <a:stretch/>
        </p:blipFill>
        <p:spPr>
          <a:xfrm rot="4444358">
            <a:off x="6741018" y="244044"/>
            <a:ext cx="2036618" cy="3005051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5" r="6707"/>
          <a:stretch/>
        </p:blipFill>
        <p:spPr>
          <a:xfrm rot="3488246">
            <a:off x="7462401" y="2233625"/>
            <a:ext cx="2410694" cy="263271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7675979" y="480596"/>
            <a:ext cx="1983541" cy="1487656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8" r="22435"/>
          <a:stretch/>
        </p:blipFill>
        <p:spPr>
          <a:xfrm rot="18875416">
            <a:off x="6158641" y="3644201"/>
            <a:ext cx="2273609" cy="2470367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58947" y="657653"/>
            <a:ext cx="3400014" cy="2550010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7" t="2861" r="9260" b="4071"/>
          <a:stretch/>
        </p:blipFill>
        <p:spPr>
          <a:xfrm rot="5400000">
            <a:off x="7977412" y="4610324"/>
            <a:ext cx="1870366" cy="189203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" t="1818" r="2343" b="849"/>
          <a:stretch/>
        </p:blipFill>
        <p:spPr>
          <a:xfrm>
            <a:off x="9773098" y="3557847"/>
            <a:ext cx="2159653" cy="304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5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4B6193-F9F1-4C54-838F-77350B9FC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070" y="150295"/>
            <a:ext cx="11712632" cy="1443269"/>
          </a:xfrm>
        </p:spPr>
        <p:txBody>
          <a:bodyPr rtlCol="0">
            <a:normAutofit/>
          </a:bodyPr>
          <a:lstStyle/>
          <a:p>
            <a:pPr algn="ctr" rtl="0"/>
            <a:r>
              <a:rPr lang="it-IT" sz="4000" dirty="0" smtClean="0"/>
              <a:t>L‘attività ha trattato gli obiettivi del Piano ?</a:t>
            </a:r>
            <a:endParaRPr lang="it-IT" sz="4000" dirty="0"/>
          </a:p>
        </p:txBody>
      </p:sp>
      <p:graphicFrame>
        <p:nvGraphicFramePr>
          <p:cNvPr id="7" name="Diagramma 6"/>
          <p:cNvGraphicFramePr/>
          <p:nvPr>
            <p:extLst>
              <p:ext uri="{D42A27DB-BD31-4B8C-83A1-F6EECF244321}">
                <p14:modId xmlns:p14="http://schemas.microsoft.com/office/powerpoint/2010/main" val="3497497754"/>
              </p:ext>
            </p:extLst>
          </p:nvPr>
        </p:nvGraphicFramePr>
        <p:xfrm>
          <a:off x="7663690" y="1019523"/>
          <a:ext cx="4120874" cy="5653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magin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291" y="1593564"/>
            <a:ext cx="155861" cy="155861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5291" y="1767954"/>
            <a:ext cx="152413" cy="15851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842" y="3219164"/>
            <a:ext cx="155861" cy="155861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73026" y="3846304"/>
            <a:ext cx="152413" cy="15851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026" y="4166322"/>
            <a:ext cx="155861" cy="155861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291" y="5227809"/>
            <a:ext cx="155861" cy="155861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026" y="6218522"/>
            <a:ext cx="155861" cy="155861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73026" y="2270681"/>
            <a:ext cx="152413" cy="158510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1842" y="4509215"/>
            <a:ext cx="152413" cy="15851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291" y="5421927"/>
            <a:ext cx="155861" cy="155861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291" y="5891645"/>
            <a:ext cx="155861" cy="155861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9" r="39842"/>
          <a:stretch/>
        </p:blipFill>
        <p:spPr>
          <a:xfrm rot="4444358">
            <a:off x="1881844" y="1781498"/>
            <a:ext cx="1546155" cy="2281368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5" r="6707"/>
          <a:stretch/>
        </p:blipFill>
        <p:spPr>
          <a:xfrm rot="3488246">
            <a:off x="2235125" y="3244905"/>
            <a:ext cx="1830145" cy="1998695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2574300" y="1937660"/>
            <a:ext cx="1505859" cy="1129394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8" r="22435"/>
          <a:stretch/>
        </p:blipFill>
        <p:spPr>
          <a:xfrm rot="18875416">
            <a:off x="1233617" y="4484204"/>
            <a:ext cx="1726073" cy="1875447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83514" y="1691804"/>
            <a:ext cx="2581215" cy="1935911"/>
          </a:xfrm>
          <a:prstGeom prst="rect">
            <a:avLst/>
          </a:prstGeom>
        </p:spPr>
      </p:pic>
      <p:pic>
        <p:nvPicPr>
          <p:cNvPr id="27" name="Immagine 2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7" t="2861" r="9260" b="4071"/>
          <a:stretch/>
        </p:blipFill>
        <p:spPr>
          <a:xfrm rot="5400000">
            <a:off x="3015685" y="4882417"/>
            <a:ext cx="1419940" cy="1436390"/>
          </a:xfrm>
          <a:prstGeom prst="rect">
            <a:avLst/>
          </a:prstGeom>
        </p:spPr>
      </p:pic>
      <p:pic>
        <p:nvPicPr>
          <p:cNvPr id="28" name="Immagine 27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" t="1818" r="2343" b="849"/>
          <a:stretch/>
        </p:blipFill>
        <p:spPr>
          <a:xfrm>
            <a:off x="4027522" y="3433587"/>
            <a:ext cx="1639560" cy="230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81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75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250"/>
                            </p:stCondLst>
                            <p:childTnLst>
                              <p:par>
                                <p:cTn id="6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3013">
            <a:off x="-334783" y="204085"/>
            <a:ext cx="3353757" cy="1723598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53"/>
          <a:stretch/>
        </p:blipFill>
        <p:spPr>
          <a:xfrm rot="16200000">
            <a:off x="8072198" y="178644"/>
            <a:ext cx="3734992" cy="401877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3" t="7097" r="-9003" b="18559"/>
          <a:stretch/>
        </p:blipFill>
        <p:spPr>
          <a:xfrm rot="16489626">
            <a:off x="5434282" y="1081518"/>
            <a:ext cx="4663859" cy="2654921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185DEC2-3CE6-403C-843D-B88A8A456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90939"/>
            <a:ext cx="9950165" cy="1356360"/>
          </a:xfrm>
        </p:spPr>
        <p:txBody>
          <a:bodyPr rtlCol="0">
            <a:normAutofit/>
          </a:bodyPr>
          <a:lstStyle/>
          <a:p>
            <a:pPr rtl="0"/>
            <a:r>
              <a:rPr lang="it-IT" dirty="0" smtClean="0">
                <a:solidFill>
                  <a:schemeClr val="accent5">
                    <a:lumMod val="50000"/>
                  </a:schemeClr>
                </a:solidFill>
              </a:rPr>
              <a:t>BeeDay in progress…</a:t>
            </a:r>
            <a:endParaRPr lang="it-IT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9" t="11907" r="21346" b="20765"/>
          <a:stretch/>
        </p:blipFill>
        <p:spPr>
          <a:xfrm>
            <a:off x="9440658" y="4067358"/>
            <a:ext cx="2524125" cy="253365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341" y="3592047"/>
            <a:ext cx="2232338" cy="297645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" t="44789"/>
          <a:stretch/>
        </p:blipFill>
        <p:spPr>
          <a:xfrm>
            <a:off x="6218869" y="4803922"/>
            <a:ext cx="2096038" cy="1624944"/>
          </a:xfrm>
          <a:prstGeom prst="rect">
            <a:avLst/>
          </a:prstGeom>
        </p:spPr>
      </p:pic>
      <p:sp>
        <p:nvSpPr>
          <p:cNvPr id="13" name="Segnaposto contenuto 2"/>
          <p:cNvSpPr>
            <a:spLocks noGrp="1"/>
          </p:cNvSpPr>
          <p:nvPr>
            <p:ph idx="1"/>
          </p:nvPr>
        </p:nvSpPr>
        <p:spPr>
          <a:xfrm>
            <a:off x="1083585" y="1947299"/>
            <a:ext cx="5149464" cy="4170742"/>
          </a:xfrm>
        </p:spPr>
        <p:txBody>
          <a:bodyPr>
            <a:normAutofit/>
          </a:bodyPr>
          <a:lstStyle/>
          <a:p>
            <a:pPr marL="502920" indent="-457200">
              <a:buClr>
                <a:schemeClr val="accent5">
                  <a:lumMod val="50000"/>
                </a:schemeClr>
              </a:buClr>
              <a:buFont typeface="+mj-lt"/>
              <a:buAutoNum type="arabicPeriod"/>
            </a:pPr>
            <a:r>
              <a:rPr lang="it-IT" dirty="0" smtClean="0">
                <a:solidFill>
                  <a:schemeClr val="accent5">
                    <a:lumMod val="50000"/>
                  </a:schemeClr>
                </a:solidFill>
              </a:rPr>
              <a:t>20 maggio Bee </a:t>
            </a:r>
            <a:r>
              <a:rPr lang="it-IT" dirty="0" err="1" smtClean="0">
                <a:solidFill>
                  <a:schemeClr val="accent5">
                    <a:lumMod val="50000"/>
                  </a:schemeClr>
                </a:solidFill>
              </a:rPr>
              <a:t>Day</a:t>
            </a:r>
            <a:r>
              <a:rPr lang="it-IT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marL="274320" lvl="1" indent="0">
              <a:buClr>
                <a:schemeClr val="accent5">
                  <a:lumMod val="50000"/>
                </a:schemeClr>
              </a:buClr>
              <a:buNone/>
            </a:pPr>
            <a:r>
              <a:rPr lang="it-IT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it-IT" b="1" dirty="0" smtClean="0">
                <a:solidFill>
                  <a:schemeClr val="accent5">
                    <a:lumMod val="50000"/>
                  </a:schemeClr>
                </a:solidFill>
              </a:rPr>
              <a:t>Giornata Mondiale delle api </a:t>
            </a:r>
          </a:p>
          <a:p>
            <a:pPr marL="502920" indent="-457200">
              <a:buClr>
                <a:schemeClr val="accent5">
                  <a:lumMod val="50000"/>
                </a:schemeClr>
              </a:buClr>
              <a:buFont typeface="+mj-lt"/>
              <a:buAutoNum type="arabicPeriod"/>
            </a:pPr>
            <a:r>
              <a:rPr lang="it-IT" dirty="0" smtClean="0">
                <a:solidFill>
                  <a:schemeClr val="accent5">
                    <a:lumMod val="50000"/>
                  </a:schemeClr>
                </a:solidFill>
              </a:rPr>
              <a:t>Come da programma, abbiamo affrontato la costruzione dei poligoni regolari. </a:t>
            </a:r>
          </a:p>
          <a:p>
            <a:pPr marL="502920" indent="-457200">
              <a:buClr>
                <a:schemeClr val="accent5">
                  <a:lumMod val="50000"/>
                </a:schemeClr>
              </a:buClr>
              <a:buFont typeface="+mj-lt"/>
              <a:buAutoNum type="arabicPeriod"/>
            </a:pPr>
            <a:r>
              <a:rPr lang="it-IT" dirty="0" smtClean="0">
                <a:solidFill>
                  <a:schemeClr val="accent5">
                    <a:lumMod val="50000"/>
                  </a:schemeClr>
                </a:solidFill>
              </a:rPr>
              <a:t>I ragazzi, lavorando in gruppi, hanno realizzato esagoni in cartoncino colorato</a:t>
            </a:r>
          </a:p>
          <a:p>
            <a:pPr marL="502920" indent="-457200">
              <a:buClr>
                <a:schemeClr val="accent5">
                  <a:lumMod val="50000"/>
                </a:schemeClr>
              </a:buClr>
              <a:buFont typeface="+mj-lt"/>
              <a:buAutoNum type="arabicPeriod"/>
            </a:pPr>
            <a:r>
              <a:rPr lang="it-IT" dirty="0" smtClean="0">
                <a:solidFill>
                  <a:schemeClr val="accent5">
                    <a:lumMod val="50000"/>
                  </a:schemeClr>
                </a:solidFill>
              </a:rPr>
              <a:t>Sono stati assemblati in modo da creare fiori di esagoni colorati ed appesi in classe in attesa del Bee </a:t>
            </a:r>
            <a:r>
              <a:rPr lang="it-IT" dirty="0" err="1" smtClean="0">
                <a:solidFill>
                  <a:schemeClr val="accent5">
                    <a:lumMod val="50000"/>
                  </a:schemeClr>
                </a:solidFill>
              </a:rPr>
              <a:t>Day</a:t>
            </a:r>
            <a:endParaRPr lang="it-IT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45720" indent="0">
              <a:buClr>
                <a:schemeClr val="accent5">
                  <a:lumMod val="50000"/>
                </a:schemeClr>
              </a:buClr>
              <a:buNone/>
            </a:pPr>
            <a:endParaRPr lang="it-IT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13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3013">
            <a:off x="-334783" y="204085"/>
            <a:ext cx="3353757" cy="1723598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53"/>
          <a:stretch/>
        </p:blipFill>
        <p:spPr>
          <a:xfrm rot="16200000">
            <a:off x="8072198" y="178644"/>
            <a:ext cx="3734992" cy="401877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3" t="7097" r="-9003" b="18559"/>
          <a:stretch/>
        </p:blipFill>
        <p:spPr>
          <a:xfrm rot="16489626">
            <a:off x="5434282" y="1081518"/>
            <a:ext cx="4663859" cy="2654921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185DEC2-3CE6-403C-843D-B88A8A456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90939"/>
            <a:ext cx="9950165" cy="1356360"/>
          </a:xfrm>
        </p:spPr>
        <p:txBody>
          <a:bodyPr rtlCol="0">
            <a:normAutofit/>
          </a:bodyPr>
          <a:lstStyle/>
          <a:p>
            <a:pPr rtl="0"/>
            <a:r>
              <a:rPr lang="it-IT" dirty="0" smtClean="0">
                <a:solidFill>
                  <a:schemeClr val="accent5">
                    <a:lumMod val="50000"/>
                  </a:schemeClr>
                </a:solidFill>
              </a:rPr>
              <a:t>BeeDay in progress…</a:t>
            </a:r>
            <a:endParaRPr lang="it-IT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00412" y="2022970"/>
            <a:ext cx="5766155" cy="4648108"/>
          </a:xfrm>
        </p:spPr>
        <p:txBody>
          <a:bodyPr>
            <a:normAutofit/>
          </a:bodyPr>
          <a:lstStyle/>
          <a:p>
            <a:pPr marL="502920" indent="-457200">
              <a:buClr>
                <a:schemeClr val="accent5">
                  <a:lumMod val="50000"/>
                </a:schemeClr>
              </a:buClr>
              <a:buFont typeface="+mj-lt"/>
              <a:buAutoNum type="arabicPeriod" startAt="5"/>
            </a:pPr>
            <a:r>
              <a:rPr lang="it-IT" dirty="0" smtClean="0">
                <a:solidFill>
                  <a:schemeClr val="accent5">
                    <a:lumMod val="50000"/>
                  </a:schemeClr>
                </a:solidFill>
              </a:rPr>
              <a:t>Nella settimana del BeeDay svolgeremo attività interdisciplinari:</a:t>
            </a:r>
          </a:p>
          <a:p>
            <a:pPr lvl="2">
              <a:buClr>
                <a:schemeClr val="accent5">
                  <a:lumMod val="50000"/>
                </a:schemeClr>
              </a:buClr>
            </a:pPr>
            <a:r>
              <a:rPr lang="it-IT" dirty="0" smtClean="0">
                <a:solidFill>
                  <a:schemeClr val="accent5">
                    <a:lumMod val="50000"/>
                  </a:schemeClr>
                </a:solidFill>
              </a:rPr>
              <a:t>Costruzione di un modellino di alveare (tecnologia)</a:t>
            </a:r>
          </a:p>
          <a:p>
            <a:pPr lvl="2">
              <a:buClr>
                <a:schemeClr val="accent5">
                  <a:lumMod val="50000"/>
                </a:schemeClr>
              </a:buClr>
            </a:pPr>
            <a:r>
              <a:rPr lang="it-IT" dirty="0" smtClean="0">
                <a:solidFill>
                  <a:schemeClr val="accent5">
                    <a:lumMod val="50000"/>
                  </a:schemeClr>
                </a:solidFill>
              </a:rPr>
              <a:t>Lezione all’aperto sull’apicoltura (ospite esterno)</a:t>
            </a:r>
          </a:p>
          <a:p>
            <a:pPr lvl="2">
              <a:buClr>
                <a:schemeClr val="accent5">
                  <a:lumMod val="50000"/>
                </a:schemeClr>
              </a:buClr>
            </a:pPr>
            <a:r>
              <a:rPr lang="it-IT" dirty="0" smtClean="0">
                <a:solidFill>
                  <a:schemeClr val="accent5">
                    <a:lumMod val="50000"/>
                  </a:schemeClr>
                </a:solidFill>
              </a:rPr>
              <a:t>Visita a piedi alle arnie di un apicoltore del territorio </a:t>
            </a:r>
          </a:p>
          <a:p>
            <a:pPr lvl="2">
              <a:buClr>
                <a:schemeClr val="accent5">
                  <a:lumMod val="50000"/>
                </a:schemeClr>
              </a:buClr>
            </a:pPr>
            <a:r>
              <a:rPr lang="it-IT" dirty="0" smtClean="0">
                <a:solidFill>
                  <a:schemeClr val="accent5">
                    <a:lumMod val="50000"/>
                  </a:schemeClr>
                </a:solidFill>
              </a:rPr>
              <a:t>Ascolto guidato del </a:t>
            </a:r>
            <a:r>
              <a:rPr lang="it-IT" i="1" dirty="0" smtClean="0">
                <a:solidFill>
                  <a:schemeClr val="accent5">
                    <a:lumMod val="50000"/>
                  </a:schemeClr>
                </a:solidFill>
              </a:rPr>
              <a:t>Volo del calabrone </a:t>
            </a:r>
            <a:r>
              <a:rPr lang="it-IT" dirty="0" smtClean="0">
                <a:solidFill>
                  <a:schemeClr val="accent5">
                    <a:lumMod val="50000"/>
                  </a:schemeClr>
                </a:solidFill>
              </a:rPr>
              <a:t>(musica)</a:t>
            </a:r>
          </a:p>
          <a:p>
            <a:pPr lvl="2">
              <a:buClr>
                <a:schemeClr val="accent5">
                  <a:lumMod val="50000"/>
                </a:schemeClr>
              </a:buClr>
            </a:pPr>
            <a:r>
              <a:rPr lang="it-IT" dirty="0" smtClean="0">
                <a:solidFill>
                  <a:schemeClr val="accent5">
                    <a:lumMod val="50000"/>
                  </a:schemeClr>
                </a:solidFill>
              </a:rPr>
              <a:t>Lezione sulla terminologia (inglese)</a:t>
            </a:r>
          </a:p>
          <a:p>
            <a:pPr lvl="2">
              <a:buClr>
                <a:schemeClr val="accent5">
                  <a:lumMod val="50000"/>
                </a:schemeClr>
              </a:buClr>
            </a:pPr>
            <a:r>
              <a:rPr lang="it-IT" dirty="0" smtClean="0">
                <a:solidFill>
                  <a:schemeClr val="accent5">
                    <a:lumMod val="50000"/>
                  </a:schemeClr>
                </a:solidFill>
              </a:rPr>
              <a:t>Impollinazione (scienze)</a:t>
            </a:r>
          </a:p>
          <a:p>
            <a:pPr lvl="2">
              <a:buClr>
                <a:schemeClr val="accent5">
                  <a:lumMod val="50000"/>
                </a:schemeClr>
              </a:buClr>
            </a:pPr>
            <a:r>
              <a:rPr lang="it-IT" dirty="0" smtClean="0">
                <a:solidFill>
                  <a:schemeClr val="accent5">
                    <a:lumMod val="50000"/>
                  </a:schemeClr>
                </a:solidFill>
              </a:rPr>
              <a:t>Gioco a squadre (motoria)</a:t>
            </a:r>
          </a:p>
          <a:p>
            <a:pPr marL="502920" indent="-457200">
              <a:buClr>
                <a:schemeClr val="accent5">
                  <a:lumMod val="50000"/>
                </a:schemeClr>
              </a:buClr>
              <a:buFont typeface="+mj-lt"/>
              <a:buAutoNum type="arabicPeriod" startAt="5"/>
            </a:pPr>
            <a:r>
              <a:rPr lang="it-IT" dirty="0" smtClean="0">
                <a:solidFill>
                  <a:schemeClr val="accent5">
                    <a:lumMod val="50000"/>
                  </a:schemeClr>
                </a:solidFill>
              </a:rPr>
              <a:t>Evidenzieremo inoltre l’esempio di cooperazione testimoniato dalla vita delle api</a:t>
            </a:r>
          </a:p>
          <a:p>
            <a:pPr marL="45720" indent="0">
              <a:buClr>
                <a:schemeClr val="accent5">
                  <a:lumMod val="50000"/>
                </a:schemeClr>
              </a:buClr>
              <a:buNone/>
            </a:pPr>
            <a:endParaRPr lang="it-IT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9" t="11907" r="21346" b="20765"/>
          <a:stretch/>
        </p:blipFill>
        <p:spPr>
          <a:xfrm>
            <a:off x="9440658" y="4067358"/>
            <a:ext cx="2524125" cy="253365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341" y="3592047"/>
            <a:ext cx="2232338" cy="297645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" t="44789"/>
          <a:stretch/>
        </p:blipFill>
        <p:spPr>
          <a:xfrm>
            <a:off x="6218869" y="4803922"/>
            <a:ext cx="2096038" cy="16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90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4B6193-F9F1-4C54-838F-77350B9FC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070" y="150295"/>
            <a:ext cx="11712632" cy="1443269"/>
          </a:xfrm>
        </p:spPr>
        <p:txBody>
          <a:bodyPr rtlCol="0">
            <a:normAutofit/>
          </a:bodyPr>
          <a:lstStyle/>
          <a:p>
            <a:pPr algn="ctr" rtl="0"/>
            <a:r>
              <a:rPr lang="it-IT" sz="4000" dirty="0" smtClean="0"/>
              <a:t>L‘attività ha trattato gli obiettivi del Piano ?</a:t>
            </a:r>
            <a:endParaRPr lang="it-IT" sz="4000" dirty="0"/>
          </a:p>
        </p:txBody>
      </p:sp>
      <p:graphicFrame>
        <p:nvGraphicFramePr>
          <p:cNvPr id="7" name="Diagramma 6"/>
          <p:cNvGraphicFramePr/>
          <p:nvPr>
            <p:extLst>
              <p:ext uri="{D42A27DB-BD31-4B8C-83A1-F6EECF244321}">
                <p14:modId xmlns:p14="http://schemas.microsoft.com/office/powerpoint/2010/main" val="3497497754"/>
              </p:ext>
            </p:extLst>
          </p:nvPr>
        </p:nvGraphicFramePr>
        <p:xfrm>
          <a:off x="7663690" y="1019523"/>
          <a:ext cx="4120874" cy="5653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magin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291" y="1593564"/>
            <a:ext cx="155861" cy="155861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842" y="3219164"/>
            <a:ext cx="155861" cy="155861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025" y="4181823"/>
            <a:ext cx="155861" cy="155861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473" y="5374659"/>
            <a:ext cx="155861" cy="155861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841" y="6229977"/>
            <a:ext cx="155861" cy="155861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53"/>
          <a:stretch/>
        </p:blipFill>
        <p:spPr>
          <a:xfrm rot="16200000">
            <a:off x="2352656" y="2057578"/>
            <a:ext cx="2566269" cy="2761253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3" t="7097" r="-9003" b="18559"/>
          <a:stretch/>
        </p:blipFill>
        <p:spPr>
          <a:xfrm rot="16489626">
            <a:off x="226587" y="2227114"/>
            <a:ext cx="3408588" cy="1940353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9" t="11907" r="21346" b="20765"/>
          <a:stretch/>
        </p:blipFill>
        <p:spPr>
          <a:xfrm>
            <a:off x="3917349" y="4668674"/>
            <a:ext cx="1734297" cy="1740841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" t="44789"/>
          <a:stretch/>
        </p:blipFill>
        <p:spPr>
          <a:xfrm>
            <a:off x="746891" y="4743572"/>
            <a:ext cx="1931237" cy="1497183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557" y="4238917"/>
            <a:ext cx="1533813" cy="2045084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44407">
            <a:off x="3558586" y="1553188"/>
            <a:ext cx="3600450" cy="2133600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472" y="5563768"/>
            <a:ext cx="155861" cy="155861"/>
          </a:xfrm>
          <a:prstGeom prst="rect">
            <a:avLst/>
          </a:prstGeom>
        </p:spPr>
      </p:pic>
      <p:pic>
        <p:nvPicPr>
          <p:cNvPr id="27" name="Immagin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473" y="5194348"/>
            <a:ext cx="155861" cy="155861"/>
          </a:xfrm>
          <a:prstGeom prst="rect">
            <a:avLst/>
          </a:prstGeom>
        </p:spPr>
      </p:pic>
      <p:pic>
        <p:nvPicPr>
          <p:cNvPr id="28" name="Immagin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025" y="4500049"/>
            <a:ext cx="155861" cy="155861"/>
          </a:xfrm>
          <a:prstGeom prst="rect">
            <a:avLst/>
          </a:prstGeom>
        </p:spPr>
      </p:pic>
      <p:pic>
        <p:nvPicPr>
          <p:cNvPr id="29" name="Immagin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291" y="3502280"/>
            <a:ext cx="155861" cy="155861"/>
          </a:xfrm>
          <a:prstGeom prst="rect">
            <a:avLst/>
          </a:prstGeom>
        </p:spPr>
      </p:pic>
      <p:pic>
        <p:nvPicPr>
          <p:cNvPr id="30" name="Immagin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257" y="3833840"/>
            <a:ext cx="155861" cy="155861"/>
          </a:xfrm>
          <a:prstGeom prst="rect">
            <a:avLst/>
          </a:prstGeom>
        </p:spPr>
      </p:pic>
      <p:pic>
        <p:nvPicPr>
          <p:cNvPr id="31" name="Immagin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291" y="2475903"/>
            <a:ext cx="155861" cy="155861"/>
          </a:xfrm>
          <a:prstGeom prst="rect">
            <a:avLst/>
          </a:prstGeom>
        </p:spPr>
      </p:pic>
      <p:pic>
        <p:nvPicPr>
          <p:cNvPr id="32" name="Immagin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291" y="1798749"/>
            <a:ext cx="155861" cy="155861"/>
          </a:xfrm>
          <a:prstGeom prst="rect">
            <a:avLst/>
          </a:prstGeom>
        </p:spPr>
      </p:pic>
      <p:pic>
        <p:nvPicPr>
          <p:cNvPr id="33" name="Immagin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291" y="1985911"/>
            <a:ext cx="155861" cy="15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2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75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250"/>
                            </p:stCondLst>
                            <p:childTnLst>
                              <p:par>
                                <p:cTn id="6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750"/>
                            </p:stCondLst>
                            <p:childTnLst>
                              <p:par>
                                <p:cTn id="8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tangolo 23">
            <a:extLst>
              <a:ext uri="{FF2B5EF4-FFF2-40B4-BE49-F238E27FC236}">
                <a16:creationId xmlns:a16="http://schemas.microsoft.com/office/drawing/2014/main" id="{E3DC42C2-6B58-404C-B339-2C72808A5B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0D81407-D1A6-42DD-AE7A-4FA34ACD1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521" y="2194619"/>
            <a:ext cx="4192771" cy="1356360"/>
          </a:xfrm>
        </p:spPr>
        <p:txBody>
          <a:bodyPr rtlCol="0">
            <a:normAutofit/>
          </a:bodyPr>
          <a:lstStyle/>
          <a:p>
            <a:pPr rtl="0"/>
            <a:r>
              <a:rPr lang="it-IT" dirty="0" smtClean="0">
                <a:solidFill>
                  <a:srgbClr val="FFFFFF"/>
                </a:solidFill>
              </a:rPr>
              <a:t>Fine</a:t>
            </a:r>
            <a:endParaRPr lang="it-IT" dirty="0">
              <a:solidFill>
                <a:srgbClr val="FFFFFF"/>
              </a:solidFill>
            </a:endParaRP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41FF5D4E-7134-4EA4-BA11-FE50F4576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6062" y="6058592"/>
            <a:ext cx="2655862" cy="436418"/>
          </a:xfrm>
        </p:spPr>
        <p:txBody>
          <a:bodyPr rtlCol="0">
            <a:normAutofit/>
          </a:bodyPr>
          <a:lstStyle/>
          <a:p>
            <a:pPr marL="45720" indent="0" algn="r" rtl="0">
              <a:buNone/>
            </a:pPr>
            <a:r>
              <a:rPr lang="it-IT" dirty="0" smtClean="0">
                <a:solidFill>
                  <a:srgbClr val="FFFFFF"/>
                </a:solidFill>
              </a:rPr>
              <a:t>…</a:t>
            </a:r>
            <a:r>
              <a:rPr lang="it-IT" dirty="0" smtClean="0">
                <a:solidFill>
                  <a:srgbClr val="FFFFFF"/>
                </a:solidFill>
              </a:rPr>
              <a:t> un nuovo inizio!</a:t>
            </a:r>
            <a:endParaRPr lang="it-IT" dirty="0">
              <a:solidFill>
                <a:srgbClr val="FFFFFF"/>
              </a:solidFill>
            </a:endParaRPr>
          </a:p>
          <a:p>
            <a:pPr algn="r" rtl="0"/>
            <a:endParaRPr lang="it-IT" dirty="0">
              <a:solidFill>
                <a:srgbClr val="FFFFFF"/>
              </a:solidFill>
            </a:endParaRP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FCF82941-5589-49BF-B6B1-76122B2D0E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3840"/>
            <a:ext cx="11724640" cy="637793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pic>
        <p:nvPicPr>
          <p:cNvPr id="6" name="Immagine 5">
            <a:hlinkClick r:id="rId3" tooltip="Ri_generazion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95" y="2194619"/>
            <a:ext cx="5997871" cy="379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8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85DEC2-3CE6-403C-843D-B88A8A456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90939"/>
            <a:ext cx="9950165" cy="1356360"/>
          </a:xfrm>
        </p:spPr>
        <p:txBody>
          <a:bodyPr rtlCol="0">
            <a:normAutofit/>
          </a:bodyPr>
          <a:lstStyle/>
          <a:p>
            <a:pPr rtl="0"/>
            <a:r>
              <a:rPr lang="it-IT" dirty="0" smtClean="0">
                <a:solidFill>
                  <a:schemeClr val="accent5">
                    <a:lumMod val="50000"/>
                  </a:schemeClr>
                </a:solidFill>
              </a:rPr>
              <a:t>Introduzione</a:t>
            </a:r>
            <a:endParaRPr lang="it-IT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143001" y="1878675"/>
            <a:ext cx="10112432" cy="4217323"/>
          </a:xfrm>
        </p:spPr>
        <p:txBody>
          <a:bodyPr>
            <a:normAutofit/>
          </a:bodyPr>
          <a:lstStyle/>
          <a:p>
            <a:pPr marL="45720" indent="0" algn="just">
              <a:buClr>
                <a:schemeClr val="accent5">
                  <a:lumMod val="50000"/>
                </a:schemeClr>
              </a:buClr>
              <a:buNone/>
            </a:pPr>
            <a:r>
              <a:rPr lang="it-IT" dirty="0" smtClean="0">
                <a:solidFill>
                  <a:schemeClr val="accent5">
                    <a:lumMod val="50000"/>
                  </a:schemeClr>
                </a:solidFill>
              </a:rPr>
              <a:t>La presentazione del Piano </a:t>
            </a:r>
            <a:r>
              <a:rPr lang="it-IT" dirty="0" err="1" smtClean="0">
                <a:solidFill>
                  <a:schemeClr val="accent5">
                    <a:lumMod val="50000"/>
                  </a:schemeClr>
                </a:solidFill>
              </a:rPr>
              <a:t>Ri</a:t>
            </a:r>
            <a:r>
              <a:rPr lang="it-IT" dirty="0" smtClean="0">
                <a:solidFill>
                  <a:schemeClr val="accent5">
                    <a:lumMod val="50000"/>
                  </a:schemeClr>
                </a:solidFill>
              </a:rPr>
              <a:t>-Generazione Scuola è stata una iniezione di nuova linfa per la mia attività didattica. </a:t>
            </a:r>
          </a:p>
          <a:p>
            <a:pPr marL="45720" indent="0" algn="just">
              <a:buClr>
                <a:schemeClr val="accent5">
                  <a:lumMod val="50000"/>
                </a:schemeClr>
              </a:buClr>
              <a:buNone/>
            </a:pPr>
            <a:r>
              <a:rPr lang="it-IT" dirty="0" smtClean="0">
                <a:solidFill>
                  <a:schemeClr val="accent5">
                    <a:lumMod val="50000"/>
                  </a:schemeClr>
                </a:solidFill>
              </a:rPr>
              <a:t>Sfrutterò tutte le idee e i suggerimenti. </a:t>
            </a:r>
          </a:p>
          <a:p>
            <a:pPr marL="45720" indent="0" algn="just">
              <a:buClr>
                <a:schemeClr val="accent5">
                  <a:lumMod val="50000"/>
                </a:schemeClr>
              </a:buClr>
              <a:buNone/>
            </a:pPr>
            <a:r>
              <a:rPr lang="it-IT" dirty="0" smtClean="0">
                <a:solidFill>
                  <a:schemeClr val="accent5">
                    <a:lumMod val="50000"/>
                  </a:schemeClr>
                </a:solidFill>
              </a:rPr>
              <a:t>In attesa di integrarlo nella mia attività didattica futura, ho deciso di mostrare alcune delle attività che ho proposto alle mie classi durante questo anno scolastico. </a:t>
            </a:r>
          </a:p>
          <a:p>
            <a:pPr marL="45720" indent="0" algn="just">
              <a:buClr>
                <a:schemeClr val="accent5">
                  <a:lumMod val="50000"/>
                </a:schemeClr>
              </a:buClr>
              <a:buNone/>
            </a:pPr>
            <a:r>
              <a:rPr lang="it-IT" dirty="0" smtClean="0">
                <a:solidFill>
                  <a:schemeClr val="accent5">
                    <a:lumMod val="50000"/>
                  </a:schemeClr>
                </a:solidFill>
              </a:rPr>
              <a:t>Le descriverò brevemente proponendo per ciascuna un confronto con gli obiettivi del Piano per verificarne l’aderenza individuando quelli che, a mio parere, sono stati soddisfatti. </a:t>
            </a:r>
          </a:p>
          <a:p>
            <a:pPr marL="45720" indent="0" algn="just">
              <a:buClr>
                <a:schemeClr val="accent5">
                  <a:lumMod val="50000"/>
                </a:schemeClr>
              </a:buClr>
              <a:buNone/>
            </a:pPr>
            <a:r>
              <a:rPr lang="it-IT" dirty="0" smtClean="0">
                <a:solidFill>
                  <a:schemeClr val="accent5">
                    <a:lumMod val="50000"/>
                  </a:schemeClr>
                </a:solidFill>
              </a:rPr>
              <a:t>L’idea che sta alla base di questa presentazione è quella di mettermi in discussione per correggere, se occorre, la direzione migliorando le mie competenze e ampliando le mie conoscenze.</a:t>
            </a:r>
          </a:p>
          <a:p>
            <a:pPr marL="45720" indent="0" algn="just">
              <a:buClr>
                <a:schemeClr val="accent5">
                  <a:lumMod val="50000"/>
                </a:schemeClr>
              </a:buClr>
              <a:buNone/>
            </a:pPr>
            <a:endParaRPr lang="it-IT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8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4"/>
          <a:stretch/>
        </p:blipFill>
        <p:spPr>
          <a:xfrm>
            <a:off x="232757" y="204538"/>
            <a:ext cx="11741642" cy="641802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185DEC2-3CE6-403C-843D-B88A8A456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268" y="204538"/>
            <a:ext cx="2701636" cy="1356360"/>
          </a:xfrm>
        </p:spPr>
        <p:txBody>
          <a:bodyPr rtlCol="0">
            <a:normAutofit/>
          </a:bodyPr>
          <a:lstStyle/>
          <a:p>
            <a:pPr rtl="0"/>
            <a:r>
              <a:rPr lang="it-IT" dirty="0" smtClean="0">
                <a:solidFill>
                  <a:schemeClr val="accent5">
                    <a:lumMod val="50000"/>
                  </a:schemeClr>
                </a:solidFill>
              </a:rPr>
              <a:t>Indice</a:t>
            </a:r>
            <a:endParaRPr lang="it-IT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06163" y="696374"/>
            <a:ext cx="6312158" cy="4038600"/>
          </a:xfrm>
        </p:spPr>
        <p:txBody>
          <a:bodyPr>
            <a:normAutofit/>
          </a:bodyPr>
          <a:lstStyle/>
          <a:p>
            <a:pPr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it-IT" dirty="0" smtClean="0">
                <a:solidFill>
                  <a:schemeClr val="accent5">
                    <a:lumMod val="50000"/>
                  </a:schemeClr>
                </a:solidFill>
                <a:hlinkClick r:id="rId4" action="ppaction://hlinksldjump"/>
              </a:rPr>
              <a:t>Obiettivi del Piano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it-IT" dirty="0" smtClean="0">
                <a:solidFill>
                  <a:schemeClr val="accent5">
                    <a:lumMod val="50000"/>
                  </a:schemeClr>
                </a:solidFill>
                <a:hlinkClick r:id="rId4" action="ppaction://hlinksldjump"/>
              </a:rPr>
              <a:t>Festa dell’albero 21 novembre</a:t>
            </a:r>
            <a:endParaRPr lang="it-IT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it-IT" dirty="0" smtClean="0">
                <a:solidFill>
                  <a:schemeClr val="accent5">
                    <a:lumMod val="50000"/>
                  </a:schemeClr>
                </a:solidFill>
                <a:hlinkClick r:id="rId5" action="ppaction://hlinksldjump"/>
              </a:rPr>
              <a:t>Operazione sciacquone</a:t>
            </a:r>
            <a:endParaRPr lang="it-IT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it-IT" dirty="0" smtClean="0">
                <a:solidFill>
                  <a:schemeClr val="accent5">
                    <a:lumMod val="50000"/>
                  </a:schemeClr>
                </a:solidFill>
                <a:hlinkClick r:id="rId6" action="ppaction://hlinksldjump"/>
              </a:rPr>
              <a:t>Impronta idrica</a:t>
            </a:r>
            <a:endParaRPr lang="it-IT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it-IT" dirty="0" smtClean="0">
                <a:solidFill>
                  <a:schemeClr val="accent5">
                    <a:lumMod val="50000"/>
                  </a:schemeClr>
                </a:solidFill>
                <a:hlinkClick r:id="rId7" action="ppaction://hlinksldjump"/>
              </a:rPr>
              <a:t>M’illumino di meno</a:t>
            </a:r>
            <a:endParaRPr lang="it-IT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it-IT" dirty="0" smtClean="0">
                <a:solidFill>
                  <a:schemeClr val="accent5">
                    <a:lumMod val="50000"/>
                  </a:schemeClr>
                </a:solidFill>
                <a:hlinkClick r:id="rId8" action="ppaction://hlinksldjump"/>
              </a:rPr>
              <a:t>Raccolta differenziata</a:t>
            </a:r>
            <a:endParaRPr lang="it-IT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it-IT" dirty="0" smtClean="0">
                <a:solidFill>
                  <a:schemeClr val="accent5">
                    <a:lumMod val="50000"/>
                  </a:schemeClr>
                </a:solidFill>
                <a:hlinkClick r:id="rId9" action="ppaction://hlinksldjump"/>
              </a:rPr>
              <a:t>BeeDay in progress…</a:t>
            </a:r>
            <a:endParaRPr lang="it-IT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ü"/>
            </a:pPr>
            <a:endParaRPr lang="it-IT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45720" indent="0">
              <a:buClr>
                <a:schemeClr val="accent5">
                  <a:lumMod val="50000"/>
                </a:schemeClr>
              </a:buClr>
              <a:buNone/>
            </a:pPr>
            <a:endParaRPr lang="it-IT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0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4B6193-F9F1-4C54-838F-77350B9FC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999" y="150295"/>
            <a:ext cx="9771612" cy="1443269"/>
          </a:xfrm>
        </p:spPr>
        <p:txBody>
          <a:bodyPr rtlCol="0">
            <a:normAutofit/>
          </a:bodyPr>
          <a:lstStyle/>
          <a:p>
            <a:pPr algn="ctr" rtl="0"/>
            <a:r>
              <a:rPr lang="it-IT" sz="4000" dirty="0" smtClean="0"/>
              <a:t>Obiettivi del Piano </a:t>
            </a:r>
            <a:r>
              <a:rPr lang="it-IT" sz="4000" dirty="0" err="1" smtClean="0"/>
              <a:t>Ri</a:t>
            </a:r>
            <a:r>
              <a:rPr lang="it-IT" sz="4000" dirty="0" smtClean="0"/>
              <a:t>-Generazione Scuola </a:t>
            </a:r>
            <a:endParaRPr lang="it-IT" sz="4000" dirty="0"/>
          </a:p>
        </p:txBody>
      </p:sp>
      <p:pic>
        <p:nvPicPr>
          <p:cNvPr id="7" name="Immagine 6" descr="Donna sulla cima di una collina">
            <a:extLst>
              <a:ext uri="{FF2B5EF4-FFF2-40B4-BE49-F238E27FC236}">
                <a16:creationId xmlns:a16="http://schemas.microsoft.com/office/drawing/2014/main" id="{5B1885B6-720E-4434-8EED-676D134293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271" t="171" r="-216" b="-171"/>
          <a:stretch/>
        </p:blipFill>
        <p:spPr>
          <a:xfrm>
            <a:off x="9404701" y="1067475"/>
            <a:ext cx="2570569" cy="488521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463" y="1391087"/>
            <a:ext cx="1259379" cy="1259379"/>
          </a:xfrm>
          <a:prstGeom prst="rect">
            <a:avLst/>
          </a:prstGeom>
        </p:spPr>
      </p:pic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486451" y="2670495"/>
            <a:ext cx="3104647" cy="403860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it-IT" b="1" dirty="0" smtClean="0"/>
              <a:t>SOCIALI</a:t>
            </a:r>
            <a:endParaRPr lang="it-IT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it-IT" sz="1500" dirty="0" smtClean="0"/>
              <a:t>Recuperare </a:t>
            </a:r>
            <a:r>
              <a:rPr lang="it-IT" sz="1500" dirty="0"/>
              <a:t>la socialità</a:t>
            </a:r>
          </a:p>
          <a:p>
            <a:r>
              <a:rPr lang="it-IT" sz="1500" dirty="0"/>
              <a:t>Superare il pensiero antropocentrico</a:t>
            </a:r>
          </a:p>
          <a:p>
            <a:r>
              <a:rPr lang="it-IT" sz="1500" dirty="0"/>
              <a:t>Maturare la consapevolezza del legame fra solidarietà ed ecologia</a:t>
            </a:r>
          </a:p>
          <a:p>
            <a:r>
              <a:rPr lang="it-IT" sz="1500" dirty="0"/>
              <a:t>Abbandonare la cultura dello scarto</a:t>
            </a:r>
          </a:p>
          <a:p>
            <a:r>
              <a:rPr lang="it-IT" sz="1500" dirty="0"/>
              <a:t>Maturare il diritto all’accesso dei beni comuni</a:t>
            </a:r>
          </a:p>
          <a:p>
            <a:endParaRPr lang="it-IT" sz="1500" b="1" dirty="0"/>
          </a:p>
          <a:p>
            <a:pPr marL="45720" indent="0">
              <a:buNone/>
            </a:pPr>
            <a:endParaRPr lang="it-IT" sz="15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700" y="1316278"/>
            <a:ext cx="1259379" cy="125937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937" y="1316278"/>
            <a:ext cx="1259379" cy="1259379"/>
          </a:xfrm>
          <a:prstGeom prst="rect">
            <a:avLst/>
          </a:prstGeom>
        </p:spPr>
      </p:pic>
      <p:sp>
        <p:nvSpPr>
          <p:cNvPr id="9" name="Segnaposto contenuto 3"/>
          <p:cNvSpPr txBox="1">
            <a:spLocks/>
          </p:cNvSpPr>
          <p:nvPr/>
        </p:nvSpPr>
        <p:spPr>
          <a:xfrm>
            <a:off x="3591097" y="2652575"/>
            <a:ext cx="2992582" cy="4038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Corbel" pitchFamily="34" charset="0"/>
              <a:buNone/>
            </a:pPr>
            <a:r>
              <a:rPr lang="it-IT" b="1" dirty="0" smtClean="0">
                <a:solidFill>
                  <a:schemeClr val="accent4">
                    <a:lumMod val="75000"/>
                  </a:schemeClr>
                </a:solidFill>
              </a:rPr>
              <a:t>AMBIENTALI</a:t>
            </a:r>
          </a:p>
          <a:p>
            <a:pPr>
              <a:buClr>
                <a:schemeClr val="accent4">
                  <a:lumMod val="75000"/>
                </a:schemeClr>
              </a:buClr>
            </a:pPr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Maturare la consapevolezza del legame imprescindibile fra le persone e la CASA COMUNE</a:t>
            </a:r>
          </a:p>
          <a:p>
            <a:pPr>
              <a:buClr>
                <a:schemeClr val="accent4">
                  <a:lumMod val="75000"/>
                </a:schemeClr>
              </a:buClr>
            </a:pPr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Maturare la consapevolezza dei diritti ecologici di tutti gli esseri viventi</a:t>
            </a:r>
          </a:p>
          <a:p>
            <a:pPr>
              <a:buClr>
                <a:schemeClr val="accent4">
                  <a:lumMod val="75000"/>
                </a:schemeClr>
              </a:buClr>
            </a:pPr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Diventare consapevoli che i problemi ambientali vanno affrontati in modo sistemico</a:t>
            </a:r>
          </a:p>
          <a:p>
            <a:pPr>
              <a:buClr>
                <a:schemeClr val="accent4">
                  <a:lumMod val="75000"/>
                </a:schemeClr>
              </a:buClr>
            </a:pPr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Imparare a minimizzare gli impatti dell’azione dell’uomo sulla natura</a:t>
            </a:r>
          </a:p>
          <a:p>
            <a:pPr>
              <a:buClr>
                <a:schemeClr val="accent4">
                  <a:lumMod val="75000"/>
                </a:schemeClr>
              </a:buClr>
            </a:pPr>
            <a:r>
              <a:rPr lang="it-IT" sz="1600" dirty="0">
                <a:solidFill>
                  <a:schemeClr val="accent4">
                    <a:lumMod val="75000"/>
                  </a:schemeClr>
                </a:solidFill>
              </a:rPr>
              <a:t>Maturare la consapevolezza dell’importanza del suolo</a:t>
            </a:r>
          </a:p>
          <a:p>
            <a:pPr marL="45720" indent="0">
              <a:buFont typeface="Corbel" pitchFamily="34" charset="0"/>
              <a:buNone/>
            </a:pPr>
            <a:endParaRPr lang="it-IT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45720" indent="0">
              <a:buFont typeface="Corbel" pitchFamily="34" charset="0"/>
              <a:buNone/>
            </a:pPr>
            <a:endParaRPr lang="it-IT" sz="1500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endParaRPr lang="it-IT" sz="1500" b="1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45720" indent="0">
              <a:buFont typeface="Corbel" pitchFamily="34" charset="0"/>
              <a:buNone/>
            </a:pPr>
            <a:endParaRPr lang="it-IT" sz="15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Segnaposto contenuto 3"/>
          <p:cNvSpPr txBox="1">
            <a:spLocks/>
          </p:cNvSpPr>
          <p:nvPr/>
        </p:nvSpPr>
        <p:spPr>
          <a:xfrm>
            <a:off x="6583679" y="2650465"/>
            <a:ext cx="2917767" cy="396379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Corbel" pitchFamily="34" charset="0"/>
              <a:buNone/>
            </a:pPr>
            <a:r>
              <a:rPr lang="it-IT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ECONOMICI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Conoscere la </a:t>
            </a:r>
            <a:r>
              <a:rPr lang="it-IT" dirty="0" smtClean="0">
                <a:solidFill>
                  <a:schemeClr val="accent2">
                    <a:lumMod val="75000"/>
                  </a:schemeClr>
                </a:solidFill>
              </a:rPr>
              <a:t>bioeconomia</a:t>
            </a:r>
            <a:endParaRPr lang="it-IT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Conoscere il sistema dell’economia circolare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Acquisire la consapevolezza che gli sconvolgimenti climatici sono anche un problema economico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Imparare a costruire i mestieri e le imprese del futuro a zero emissioni, circolari e rigenerative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Acquisire competenze </a:t>
            </a:r>
            <a:r>
              <a:rPr lang="it-IT" dirty="0" smtClean="0">
                <a:solidFill>
                  <a:schemeClr val="accent2">
                    <a:lumMod val="75000"/>
                  </a:schemeClr>
                </a:solidFill>
              </a:rPr>
              <a:t>green</a:t>
            </a:r>
            <a:endParaRPr lang="it-IT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47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7" t="1939" b="13091"/>
          <a:stretch/>
        </p:blipFill>
        <p:spPr>
          <a:xfrm>
            <a:off x="8892443" y="1753985"/>
            <a:ext cx="3009838" cy="432948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185DEC2-3CE6-403C-843D-B88A8A456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590939"/>
            <a:ext cx="7385858" cy="1356360"/>
          </a:xfrm>
        </p:spPr>
        <p:txBody>
          <a:bodyPr rtlCol="0">
            <a:normAutofit/>
          </a:bodyPr>
          <a:lstStyle/>
          <a:p>
            <a:pPr rtl="0"/>
            <a:r>
              <a:rPr lang="it-IT" dirty="0" smtClean="0">
                <a:solidFill>
                  <a:schemeClr val="accent5">
                    <a:lumMod val="50000"/>
                  </a:schemeClr>
                </a:solidFill>
              </a:rPr>
              <a:t>Giornata nazionale degli Alberi</a:t>
            </a:r>
            <a:endParaRPr lang="it-IT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143001" y="1753985"/>
            <a:ext cx="6312158" cy="4688379"/>
          </a:xfrm>
        </p:spPr>
        <p:txBody>
          <a:bodyPr>
            <a:normAutofit fontScale="92500" lnSpcReduction="10000"/>
          </a:bodyPr>
          <a:lstStyle/>
          <a:p>
            <a:pPr marL="502920" indent="-457200">
              <a:buClr>
                <a:schemeClr val="accent5">
                  <a:lumMod val="50000"/>
                </a:schemeClr>
              </a:buClr>
              <a:buFont typeface="+mj-lt"/>
              <a:buAutoNum type="arabicPeriod"/>
            </a:pPr>
            <a:r>
              <a:rPr lang="it-IT" dirty="0" smtClean="0">
                <a:solidFill>
                  <a:schemeClr val="accent5">
                    <a:lumMod val="50000"/>
                  </a:schemeClr>
                </a:solidFill>
              </a:rPr>
              <a:t>21 novembre </a:t>
            </a:r>
          </a:p>
          <a:p>
            <a:pPr marL="502920" indent="-457200">
              <a:buClr>
                <a:schemeClr val="accent5">
                  <a:lumMod val="50000"/>
                </a:schemeClr>
              </a:buClr>
              <a:buFont typeface="+mj-lt"/>
              <a:buAutoNum type="arabicPeriod"/>
            </a:pPr>
            <a:r>
              <a:rPr lang="it-IT" dirty="0" smtClean="0">
                <a:solidFill>
                  <a:schemeClr val="accent5">
                    <a:lumMod val="50000"/>
                  </a:schemeClr>
                </a:solidFill>
              </a:rPr>
              <a:t>Progetto proposto a tutte le classi della scuola (secondaria primo grado) </a:t>
            </a:r>
          </a:p>
          <a:p>
            <a:pPr marL="502920" indent="-457200">
              <a:buClr>
                <a:schemeClr val="accent5">
                  <a:lumMod val="50000"/>
                </a:schemeClr>
              </a:buClr>
              <a:buFont typeface="+mj-lt"/>
              <a:buAutoNum type="arabicPeriod"/>
            </a:pPr>
            <a:r>
              <a:rPr lang="it-IT" dirty="0" smtClean="0">
                <a:solidFill>
                  <a:schemeClr val="accent5">
                    <a:lumMod val="50000"/>
                  </a:schemeClr>
                </a:solidFill>
              </a:rPr>
              <a:t>In preparazione all’evento, lezione su alberi e suolo con i </a:t>
            </a:r>
            <a:r>
              <a:rPr lang="it-IT" dirty="0" smtClean="0">
                <a:hlinkClick r:id="rId6"/>
              </a:rPr>
              <a:t>video </a:t>
            </a:r>
            <a:r>
              <a:rPr lang="it-IT" dirty="0" err="1" smtClean="0">
                <a:hlinkClick r:id="rId6"/>
              </a:rPr>
              <a:t>YouTube</a:t>
            </a:r>
            <a:endParaRPr lang="it-IT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502920" indent="-457200">
              <a:buClr>
                <a:schemeClr val="accent5">
                  <a:lumMod val="50000"/>
                </a:schemeClr>
              </a:buClr>
              <a:buFont typeface="+mj-lt"/>
              <a:buAutoNum type="arabicPeriod"/>
            </a:pPr>
            <a:r>
              <a:rPr lang="it-IT" dirty="0" smtClean="0">
                <a:solidFill>
                  <a:schemeClr val="accent5">
                    <a:lumMod val="50000"/>
                  </a:schemeClr>
                </a:solidFill>
              </a:rPr>
              <a:t>Costruzione di albero stilizzato in cartone, utilizzando l’imballaggio di una vecchia LIM</a:t>
            </a:r>
          </a:p>
          <a:p>
            <a:pPr marL="502920" indent="-457200">
              <a:buClr>
                <a:schemeClr val="accent5">
                  <a:lumMod val="50000"/>
                </a:schemeClr>
              </a:buClr>
              <a:buFont typeface="+mj-lt"/>
              <a:buAutoNum type="arabicPeriod"/>
            </a:pPr>
            <a:r>
              <a:rPr lang="it-IT" dirty="0" smtClean="0">
                <a:solidFill>
                  <a:schemeClr val="accent5">
                    <a:lumMod val="50000"/>
                  </a:schemeClr>
                </a:solidFill>
              </a:rPr>
              <a:t>Decorazione dell’albero con foglie dipinte su cartoncino recuperato da imballaggi dei prodotti di uso comune (portati dai ragazzi)</a:t>
            </a:r>
          </a:p>
          <a:p>
            <a:pPr marL="502920" indent="-457200">
              <a:buClr>
                <a:schemeClr val="accent5">
                  <a:lumMod val="50000"/>
                </a:schemeClr>
              </a:buClr>
              <a:buFont typeface="+mj-lt"/>
              <a:buAutoNum type="arabicPeriod"/>
            </a:pPr>
            <a:r>
              <a:rPr lang="it-IT" dirty="0" smtClean="0">
                <a:solidFill>
                  <a:schemeClr val="accent5">
                    <a:lumMod val="50000"/>
                  </a:schemeClr>
                </a:solidFill>
              </a:rPr>
              <a:t>Riflessioni sul fondamentale ruolo degli alberi scritte su foglie di carta e appiccicate all’albero.</a:t>
            </a:r>
          </a:p>
          <a:p>
            <a:pPr marL="502920" indent="-457200">
              <a:buClr>
                <a:schemeClr val="accent5">
                  <a:lumMod val="50000"/>
                </a:schemeClr>
              </a:buClr>
              <a:buFont typeface="+mj-lt"/>
              <a:buAutoNum type="arabicPeriod"/>
            </a:pPr>
            <a:r>
              <a:rPr lang="it-IT" dirty="0" smtClean="0">
                <a:solidFill>
                  <a:schemeClr val="accent5">
                    <a:lumMod val="50000"/>
                  </a:schemeClr>
                </a:solidFill>
              </a:rPr>
              <a:t>Piantato un albero davanti alla scuola, in collaborazione con il </a:t>
            </a:r>
            <a:r>
              <a:rPr lang="it-IT" dirty="0">
                <a:solidFill>
                  <a:schemeClr val="accent5">
                    <a:lumMod val="50000"/>
                  </a:schemeClr>
                </a:solidFill>
              </a:rPr>
              <a:t>Comune </a:t>
            </a:r>
            <a:endParaRPr lang="it-IT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502920" indent="-457200">
              <a:buClr>
                <a:schemeClr val="accent5">
                  <a:lumMod val="50000"/>
                </a:schemeClr>
              </a:buClr>
              <a:buFont typeface="+mj-lt"/>
              <a:buAutoNum type="arabicPeriod"/>
            </a:pPr>
            <a:endParaRPr lang="it-IT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502920" indent="-457200">
              <a:buClr>
                <a:schemeClr val="accent5">
                  <a:lumMod val="50000"/>
                </a:schemeClr>
              </a:buClr>
              <a:buFont typeface="+mj-lt"/>
              <a:buAutoNum type="arabicPeriod"/>
            </a:pPr>
            <a:endParaRPr lang="it-IT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2" name="tXCBSFe--_U"/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9345075" y="372514"/>
            <a:ext cx="2455948" cy="138147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" name="kkr5Os0oWjw"/>
          <p:cNvPicPr>
            <a:picLocks noRot="1" noChangeAspect="1"/>
          </p:cNvPicPr>
          <p:nvPr>
            <a:videoFile r:link="rId2"/>
          </p:nvPr>
        </p:nvPicPr>
        <p:blipFill>
          <a:blip r:embed="rId8"/>
          <a:stretch>
            <a:fillRect/>
          </a:stretch>
        </p:blipFill>
        <p:spPr>
          <a:xfrm>
            <a:off x="8348778" y="866451"/>
            <a:ext cx="2476731" cy="1393161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2" t="13809" r="9845" b="18474"/>
          <a:stretch/>
        </p:blipFill>
        <p:spPr>
          <a:xfrm rot="5400000">
            <a:off x="6860623" y="2791260"/>
            <a:ext cx="3366652" cy="2051121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9" r="9883" b="19413"/>
          <a:stretch/>
        </p:blipFill>
        <p:spPr>
          <a:xfrm rot="5400000">
            <a:off x="8474236" y="4489728"/>
            <a:ext cx="2266094" cy="1931532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31"/>
          <a:stretch/>
        </p:blipFill>
        <p:spPr>
          <a:xfrm rot="5400000">
            <a:off x="10153855" y="4754469"/>
            <a:ext cx="1962234" cy="170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13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4B6193-F9F1-4C54-838F-77350B9FC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070" y="150295"/>
            <a:ext cx="11712632" cy="1443269"/>
          </a:xfrm>
        </p:spPr>
        <p:txBody>
          <a:bodyPr rtlCol="0">
            <a:normAutofit/>
          </a:bodyPr>
          <a:lstStyle/>
          <a:p>
            <a:pPr algn="ctr" rtl="0"/>
            <a:r>
              <a:rPr lang="it-IT" sz="4000" dirty="0" smtClean="0"/>
              <a:t>L‘attività ha trattato gli obiettivi del Piano ?</a:t>
            </a:r>
            <a:endParaRPr lang="it-IT" sz="4000" dirty="0"/>
          </a:p>
        </p:txBody>
      </p:sp>
      <p:graphicFrame>
        <p:nvGraphicFramePr>
          <p:cNvPr id="7" name="Diagramma 6"/>
          <p:cNvGraphicFramePr/>
          <p:nvPr>
            <p:extLst>
              <p:ext uri="{D42A27DB-BD31-4B8C-83A1-F6EECF244321}">
                <p14:modId xmlns:p14="http://schemas.microsoft.com/office/powerpoint/2010/main" val="4163902387"/>
              </p:ext>
            </p:extLst>
          </p:nvPr>
        </p:nvGraphicFramePr>
        <p:xfrm>
          <a:off x="7663690" y="1019523"/>
          <a:ext cx="4120874" cy="5653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9" name="Immagin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291" y="1593564"/>
            <a:ext cx="155861" cy="155861"/>
          </a:xfrm>
          <a:prstGeom prst="rect">
            <a:avLst/>
          </a:prstGeom>
        </p:spPr>
      </p:pic>
      <p:pic>
        <p:nvPicPr>
          <p:cNvPr id="40" name="Immagine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5291" y="1767954"/>
            <a:ext cx="152413" cy="158510"/>
          </a:xfrm>
          <a:prstGeom prst="rect">
            <a:avLst/>
          </a:prstGeom>
        </p:spPr>
      </p:pic>
      <p:pic>
        <p:nvPicPr>
          <p:cNvPr id="41" name="Immagin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1841" y="2303187"/>
            <a:ext cx="152413" cy="158510"/>
          </a:xfrm>
          <a:prstGeom prst="rect">
            <a:avLst/>
          </a:prstGeom>
        </p:spPr>
      </p:pic>
      <p:pic>
        <p:nvPicPr>
          <p:cNvPr id="42" name="Immagine 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842" y="3219164"/>
            <a:ext cx="155861" cy="155861"/>
          </a:xfrm>
          <a:prstGeom prst="rect">
            <a:avLst/>
          </a:prstGeom>
        </p:spPr>
      </p:pic>
      <p:pic>
        <p:nvPicPr>
          <p:cNvPr id="43" name="Immagine 4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6731" y="3505278"/>
            <a:ext cx="152413" cy="158510"/>
          </a:xfrm>
          <a:prstGeom prst="rect">
            <a:avLst/>
          </a:prstGeom>
        </p:spPr>
      </p:pic>
      <p:pic>
        <p:nvPicPr>
          <p:cNvPr id="44" name="Immagin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026" y="4166322"/>
            <a:ext cx="155861" cy="155861"/>
          </a:xfrm>
          <a:prstGeom prst="rect">
            <a:avLst/>
          </a:prstGeom>
        </p:spPr>
      </p:pic>
      <p:pic>
        <p:nvPicPr>
          <p:cNvPr id="46" name="Immagine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026" y="5576513"/>
            <a:ext cx="155861" cy="155861"/>
          </a:xfrm>
          <a:prstGeom prst="rect">
            <a:avLst/>
          </a:prstGeom>
        </p:spPr>
      </p:pic>
      <p:pic>
        <p:nvPicPr>
          <p:cNvPr id="48" name="Immagin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026" y="6218522"/>
            <a:ext cx="155861" cy="155861"/>
          </a:xfrm>
          <a:prstGeom prst="rect">
            <a:avLst/>
          </a:prstGeom>
        </p:spPr>
      </p:pic>
      <p:pic>
        <p:nvPicPr>
          <p:cNvPr id="51" name="Immagine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841" y="1971382"/>
            <a:ext cx="155861" cy="155861"/>
          </a:xfrm>
          <a:prstGeom prst="rect">
            <a:avLst/>
          </a:prstGeom>
        </p:spPr>
      </p:pic>
      <p:pic>
        <p:nvPicPr>
          <p:cNvPr id="52" name="Immagine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990" y="3840323"/>
            <a:ext cx="155861" cy="155861"/>
          </a:xfrm>
          <a:prstGeom prst="rect">
            <a:avLst/>
          </a:prstGeom>
        </p:spPr>
      </p:pic>
      <p:pic>
        <p:nvPicPr>
          <p:cNvPr id="53" name="Immagin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116" y="4489460"/>
            <a:ext cx="155861" cy="155861"/>
          </a:xfrm>
          <a:prstGeom prst="rect">
            <a:avLst/>
          </a:prstGeom>
        </p:spPr>
      </p:pic>
      <p:pic>
        <p:nvPicPr>
          <p:cNvPr id="55" name="Immagine 5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8" t="2181" r="21640"/>
          <a:stretch/>
        </p:blipFill>
        <p:spPr>
          <a:xfrm>
            <a:off x="1608294" y="1521932"/>
            <a:ext cx="4220013" cy="428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4914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75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250"/>
                            </p:stCondLst>
                            <p:childTnLst>
                              <p:par>
                                <p:cTn id="6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173" y="645468"/>
            <a:ext cx="2133600" cy="21336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185DEC2-3CE6-403C-843D-B88A8A456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90939"/>
            <a:ext cx="9950165" cy="1356360"/>
          </a:xfrm>
        </p:spPr>
        <p:txBody>
          <a:bodyPr rtlCol="0">
            <a:normAutofit/>
          </a:bodyPr>
          <a:lstStyle/>
          <a:p>
            <a:pPr rtl="0"/>
            <a:r>
              <a:rPr lang="it-IT" dirty="0" smtClean="0">
                <a:solidFill>
                  <a:schemeClr val="accent5">
                    <a:lumMod val="50000"/>
                  </a:schemeClr>
                </a:solidFill>
              </a:rPr>
              <a:t>Operazione sciacquone </a:t>
            </a:r>
            <a:endParaRPr lang="it-IT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143001" y="2057400"/>
            <a:ext cx="6312158" cy="4038600"/>
          </a:xfrm>
        </p:spPr>
        <p:txBody>
          <a:bodyPr>
            <a:normAutofit lnSpcReduction="10000"/>
          </a:bodyPr>
          <a:lstStyle/>
          <a:p>
            <a:pPr marL="502920" indent="-457200">
              <a:buClr>
                <a:schemeClr val="accent5">
                  <a:lumMod val="50000"/>
                </a:schemeClr>
              </a:buClr>
              <a:buFont typeface="+mj-lt"/>
              <a:buAutoNum type="arabicPeriod"/>
            </a:pPr>
            <a:r>
              <a:rPr lang="it-IT" dirty="0" smtClean="0">
                <a:solidFill>
                  <a:schemeClr val="accent5">
                    <a:lumMod val="50000"/>
                  </a:schemeClr>
                </a:solidFill>
              </a:rPr>
              <a:t>I ragazzi hanno calcolato il volume </a:t>
            </a:r>
            <a:r>
              <a:rPr lang="it-IT" dirty="0">
                <a:solidFill>
                  <a:schemeClr val="accent5">
                    <a:lumMod val="50000"/>
                  </a:schemeClr>
                </a:solidFill>
              </a:rPr>
              <a:t>in litri</a:t>
            </a:r>
            <a:r>
              <a:rPr lang="it-IT" dirty="0" smtClean="0">
                <a:solidFill>
                  <a:schemeClr val="accent5">
                    <a:lumMod val="50000"/>
                  </a:schemeClr>
                </a:solidFill>
              </a:rPr>
              <a:t>  di una vaschetta del WC</a:t>
            </a:r>
          </a:p>
          <a:p>
            <a:pPr marL="502920" indent="-457200">
              <a:buClr>
                <a:schemeClr val="accent5">
                  <a:lumMod val="50000"/>
                </a:schemeClr>
              </a:buClr>
              <a:buFont typeface="+mj-lt"/>
              <a:buAutoNum type="arabicPeriod"/>
            </a:pPr>
            <a:r>
              <a:rPr lang="it-IT" dirty="0" smtClean="0">
                <a:solidFill>
                  <a:schemeClr val="accent5">
                    <a:lumMod val="50000"/>
                  </a:schemeClr>
                </a:solidFill>
              </a:rPr>
              <a:t>Per una settimana la classe ha contato quante volte ha usato la vaschetta del WC: in un contenitore appoggiato sulla cattedra veniva inserita una tessera che rappresentava i litri usati</a:t>
            </a:r>
          </a:p>
          <a:p>
            <a:pPr marL="502920" indent="-457200">
              <a:buClr>
                <a:schemeClr val="accent5">
                  <a:lumMod val="50000"/>
                </a:schemeClr>
              </a:buClr>
              <a:buFont typeface="+mj-lt"/>
              <a:buAutoNum type="arabicPeriod"/>
            </a:pPr>
            <a:r>
              <a:rPr lang="it-IT" dirty="0" smtClean="0">
                <a:solidFill>
                  <a:schemeClr val="accent5">
                    <a:lumMod val="50000"/>
                  </a:schemeClr>
                </a:solidFill>
              </a:rPr>
              <a:t>E’ stato fatta una proiezione sul consumo di tutte le classi nell’intero anno.</a:t>
            </a:r>
          </a:p>
          <a:p>
            <a:pPr marL="502920" indent="-457200">
              <a:buClr>
                <a:schemeClr val="accent5">
                  <a:lumMod val="50000"/>
                </a:schemeClr>
              </a:buClr>
              <a:buFont typeface="+mj-lt"/>
              <a:buAutoNum type="arabicPeriod"/>
            </a:pPr>
            <a:r>
              <a:rPr lang="it-IT" dirty="0" smtClean="0">
                <a:solidFill>
                  <a:schemeClr val="accent5">
                    <a:lumMod val="50000"/>
                  </a:schemeClr>
                </a:solidFill>
              </a:rPr>
              <a:t>I ragazzi hanno richiesto al sindaco di avere il consumo medio annuale di acqua dell’edificio scolastico per calcolare in che percentuale gli sciacquoni incidono sul consumo totale</a:t>
            </a:r>
            <a:endParaRPr lang="it-IT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16">
            <a:off x="7905501" y="2036512"/>
            <a:ext cx="2047875" cy="150495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4098">
            <a:off x="9569433" y="1614885"/>
            <a:ext cx="2019300" cy="147637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6161">
            <a:off x="8523715" y="3139900"/>
            <a:ext cx="2028825" cy="150495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6161">
            <a:off x="8616104" y="3339133"/>
            <a:ext cx="2028825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24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4B6193-F9F1-4C54-838F-77350B9FC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070" y="150295"/>
            <a:ext cx="11712632" cy="1443269"/>
          </a:xfrm>
        </p:spPr>
        <p:txBody>
          <a:bodyPr rtlCol="0">
            <a:normAutofit/>
          </a:bodyPr>
          <a:lstStyle/>
          <a:p>
            <a:pPr algn="ctr" rtl="0"/>
            <a:r>
              <a:rPr lang="it-IT" sz="4000" dirty="0" smtClean="0"/>
              <a:t>L‘attività ha trattato gli obiettivi del Piano ?</a:t>
            </a:r>
            <a:endParaRPr lang="it-IT" sz="4000" dirty="0"/>
          </a:p>
        </p:txBody>
      </p:sp>
      <p:graphicFrame>
        <p:nvGraphicFramePr>
          <p:cNvPr id="7" name="Diagramma 6"/>
          <p:cNvGraphicFramePr/>
          <p:nvPr>
            <p:extLst>
              <p:ext uri="{D42A27DB-BD31-4B8C-83A1-F6EECF244321}">
                <p14:modId xmlns:p14="http://schemas.microsoft.com/office/powerpoint/2010/main" val="4163902387"/>
              </p:ext>
            </p:extLst>
          </p:nvPr>
        </p:nvGraphicFramePr>
        <p:xfrm>
          <a:off x="7663690" y="1019523"/>
          <a:ext cx="4120874" cy="5653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Immagin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8073" y="1593564"/>
            <a:ext cx="3283343" cy="2386549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370" y="2100854"/>
            <a:ext cx="2682245" cy="3901448"/>
          </a:xfrm>
          <a:prstGeom prst="rect">
            <a:avLst/>
          </a:prstGeom>
        </p:spPr>
      </p:pic>
      <p:pic>
        <p:nvPicPr>
          <p:cNvPr id="39" name="Immagine 3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291" y="1593564"/>
            <a:ext cx="155861" cy="155861"/>
          </a:xfrm>
          <a:prstGeom prst="rect">
            <a:avLst/>
          </a:prstGeom>
        </p:spPr>
      </p:pic>
      <p:pic>
        <p:nvPicPr>
          <p:cNvPr id="40" name="Immagine 3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65291" y="1767954"/>
            <a:ext cx="152413" cy="158510"/>
          </a:xfrm>
          <a:prstGeom prst="rect">
            <a:avLst/>
          </a:prstGeom>
        </p:spPr>
      </p:pic>
      <p:pic>
        <p:nvPicPr>
          <p:cNvPr id="41" name="Immagine 4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65290" y="2460143"/>
            <a:ext cx="152413" cy="158510"/>
          </a:xfrm>
          <a:prstGeom prst="rect">
            <a:avLst/>
          </a:prstGeom>
        </p:spPr>
      </p:pic>
      <p:pic>
        <p:nvPicPr>
          <p:cNvPr id="42" name="Immagine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842" y="3219164"/>
            <a:ext cx="155861" cy="155861"/>
          </a:xfrm>
          <a:prstGeom prst="rect">
            <a:avLst/>
          </a:prstGeom>
        </p:spPr>
      </p:pic>
      <p:pic>
        <p:nvPicPr>
          <p:cNvPr id="43" name="Immagine 4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73026" y="3846304"/>
            <a:ext cx="152413" cy="158510"/>
          </a:xfrm>
          <a:prstGeom prst="rect">
            <a:avLst/>
          </a:prstGeom>
        </p:spPr>
      </p:pic>
      <p:pic>
        <p:nvPicPr>
          <p:cNvPr id="44" name="Immagin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026" y="4166322"/>
            <a:ext cx="155861" cy="155861"/>
          </a:xfrm>
          <a:prstGeom prst="rect">
            <a:avLst/>
          </a:prstGeom>
        </p:spPr>
      </p:pic>
      <p:pic>
        <p:nvPicPr>
          <p:cNvPr id="45" name="Immagin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74761" y="5392649"/>
            <a:ext cx="152413" cy="158510"/>
          </a:xfrm>
          <a:prstGeom prst="rect">
            <a:avLst/>
          </a:prstGeom>
        </p:spPr>
      </p:pic>
      <p:pic>
        <p:nvPicPr>
          <p:cNvPr id="46" name="Immagin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026" y="5576513"/>
            <a:ext cx="155861" cy="155861"/>
          </a:xfrm>
          <a:prstGeom prst="rect">
            <a:avLst/>
          </a:prstGeom>
        </p:spPr>
      </p:pic>
      <p:pic>
        <p:nvPicPr>
          <p:cNvPr id="47" name="Immagine 4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026" y="5892523"/>
            <a:ext cx="155861" cy="155861"/>
          </a:xfrm>
          <a:prstGeom prst="rect">
            <a:avLst/>
          </a:prstGeom>
        </p:spPr>
      </p:pic>
      <p:pic>
        <p:nvPicPr>
          <p:cNvPr id="48" name="Immagin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026" y="6218522"/>
            <a:ext cx="155861" cy="15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41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75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250"/>
                            </p:stCondLst>
                            <p:childTnLst>
                              <p:par>
                                <p:cTn id="6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231" y="4505453"/>
            <a:ext cx="2777356" cy="208301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185DEC2-3CE6-403C-843D-B88A8A456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90939"/>
            <a:ext cx="9950165" cy="1356360"/>
          </a:xfrm>
        </p:spPr>
        <p:txBody>
          <a:bodyPr rtlCol="0">
            <a:normAutofit/>
          </a:bodyPr>
          <a:lstStyle/>
          <a:p>
            <a:pPr rtl="0"/>
            <a:r>
              <a:rPr lang="it-IT" dirty="0" smtClean="0">
                <a:solidFill>
                  <a:schemeClr val="accent5">
                    <a:lumMod val="50000"/>
                  </a:schemeClr>
                </a:solidFill>
              </a:rPr>
              <a:t>Impronta idrica</a:t>
            </a:r>
            <a:endParaRPr lang="it-IT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87560" y="1740337"/>
            <a:ext cx="6217110" cy="4313853"/>
          </a:xfrm>
        </p:spPr>
        <p:txBody>
          <a:bodyPr>
            <a:normAutofit fontScale="92500"/>
          </a:bodyPr>
          <a:lstStyle/>
          <a:p>
            <a:pPr marL="502920" indent="-457200">
              <a:buClr>
                <a:schemeClr val="accent5">
                  <a:lumMod val="50000"/>
                </a:schemeClr>
              </a:buClr>
              <a:buFont typeface="+mj-lt"/>
              <a:buAutoNum type="arabicPeriod"/>
            </a:pPr>
            <a:r>
              <a:rPr lang="it-IT" dirty="0" smtClean="0">
                <a:solidFill>
                  <a:schemeClr val="accent5">
                    <a:lumMod val="50000"/>
                  </a:schemeClr>
                </a:solidFill>
              </a:rPr>
              <a:t>Dopo aver spiegato cos’è l’Impronta idrica</a:t>
            </a:r>
          </a:p>
          <a:p>
            <a:pPr marL="502920" indent="-457200">
              <a:buClr>
                <a:schemeClr val="accent5">
                  <a:lumMod val="50000"/>
                </a:schemeClr>
              </a:buClr>
              <a:buFont typeface="+mj-lt"/>
              <a:buAutoNum type="arabicPeriod"/>
            </a:pPr>
            <a:r>
              <a:rPr lang="it-IT" dirty="0" smtClean="0">
                <a:solidFill>
                  <a:schemeClr val="accent5">
                    <a:lumMod val="50000"/>
                  </a:schemeClr>
                </a:solidFill>
              </a:rPr>
              <a:t>Abbiamo calcolato la nostra impronta idrica grazie </a:t>
            </a:r>
            <a:r>
              <a:rPr lang="it-IT" dirty="0">
                <a:solidFill>
                  <a:schemeClr val="accent5">
                    <a:lumMod val="50000"/>
                  </a:schemeClr>
                </a:solidFill>
              </a:rPr>
              <a:t>al sito </a:t>
            </a:r>
            <a:r>
              <a:rPr lang="it-IT" dirty="0">
                <a:solidFill>
                  <a:schemeClr val="accent5">
                    <a:lumMod val="50000"/>
                  </a:schemeClr>
                </a:solidFill>
                <a:hlinkClick r:id="rId4"/>
              </a:rPr>
              <a:t>http://</a:t>
            </a:r>
            <a:r>
              <a:rPr lang="it-IT" dirty="0" smtClean="0">
                <a:solidFill>
                  <a:schemeClr val="accent5">
                    <a:lumMod val="50000"/>
                  </a:schemeClr>
                </a:solidFill>
                <a:hlinkClick r:id="rId4"/>
              </a:rPr>
              <a:t>mondohonline.com</a:t>
            </a:r>
            <a:r>
              <a:rPr lang="it-IT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marL="502920" indent="-457200">
              <a:buClr>
                <a:schemeClr val="accent5">
                  <a:lumMod val="50000"/>
                </a:schemeClr>
              </a:buClr>
              <a:buFont typeface="+mj-lt"/>
              <a:buAutoNum type="arabicPeriod"/>
            </a:pPr>
            <a:r>
              <a:rPr lang="it-IT" dirty="0" smtClean="0">
                <a:solidFill>
                  <a:schemeClr val="accent5">
                    <a:lumMod val="50000"/>
                  </a:schemeClr>
                </a:solidFill>
              </a:rPr>
              <a:t>I ragazzi hanno lavorato in gruppi di 5/6 componenti </a:t>
            </a:r>
          </a:p>
          <a:p>
            <a:pPr marL="502920" indent="-457200">
              <a:buClr>
                <a:schemeClr val="accent5">
                  <a:lumMod val="50000"/>
                </a:schemeClr>
              </a:buClr>
              <a:buFont typeface="+mj-lt"/>
              <a:buAutoNum type="arabicPeriod"/>
            </a:pPr>
            <a:r>
              <a:rPr lang="it-IT" dirty="0" smtClean="0">
                <a:solidFill>
                  <a:schemeClr val="accent5">
                    <a:lumMod val="50000"/>
                  </a:schemeClr>
                </a:solidFill>
              </a:rPr>
              <a:t>Hanno annotato alcuni consigli raccolti dal sito sopra indicato e dal libro di testo , scritti su un cartello e appesi in classe</a:t>
            </a:r>
          </a:p>
          <a:p>
            <a:pPr marL="502920" indent="-457200">
              <a:buClr>
                <a:schemeClr val="accent5">
                  <a:lumMod val="50000"/>
                </a:schemeClr>
              </a:buClr>
              <a:buFont typeface="+mj-lt"/>
              <a:buAutoNum type="arabicPeriod"/>
            </a:pPr>
            <a:r>
              <a:rPr lang="it-IT" dirty="0" smtClean="0">
                <a:solidFill>
                  <a:schemeClr val="accent5">
                    <a:lumMod val="50000"/>
                  </a:schemeClr>
                </a:solidFill>
              </a:rPr>
              <a:t>Su un cartellone abbiamo riportato un elenco indicante la quantità di acqua richiesta per alcuni alimenti e oggetti di uso comune. </a:t>
            </a:r>
          </a:p>
          <a:p>
            <a:pPr marL="502920" indent="-457200">
              <a:buClr>
                <a:schemeClr val="accent5">
                  <a:lumMod val="50000"/>
                </a:schemeClr>
              </a:buClr>
              <a:buFont typeface="+mj-lt"/>
              <a:buAutoNum type="arabicPeriod"/>
            </a:pPr>
            <a:r>
              <a:rPr lang="it-IT" dirty="0" smtClean="0">
                <a:solidFill>
                  <a:schemeClr val="accent5">
                    <a:lumMod val="50000"/>
                  </a:schemeClr>
                </a:solidFill>
              </a:rPr>
              <a:t>Alcuni hanno intrapreso azioni quotidiane maggiormente sostenibili</a:t>
            </a:r>
          </a:p>
          <a:p>
            <a:pPr marL="502920" indent="-457200">
              <a:buClr>
                <a:schemeClr val="accent5">
                  <a:lumMod val="50000"/>
                </a:schemeClr>
              </a:buClr>
              <a:buFont typeface="+mj-lt"/>
              <a:buAutoNum type="arabicPeriod"/>
            </a:pPr>
            <a:endParaRPr lang="it-IT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0" t="2430" b="-1"/>
          <a:stretch/>
        </p:blipFill>
        <p:spPr>
          <a:xfrm>
            <a:off x="6578915" y="3635273"/>
            <a:ext cx="2976071" cy="2420854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7" t="21717" r="37741" b="23590"/>
          <a:stretch/>
        </p:blipFill>
        <p:spPr>
          <a:xfrm>
            <a:off x="7080675" y="226685"/>
            <a:ext cx="2519265" cy="197809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47" t="1986" r="24561" b="6"/>
          <a:stretch/>
        </p:blipFill>
        <p:spPr>
          <a:xfrm>
            <a:off x="9476659" y="2206247"/>
            <a:ext cx="2453951" cy="229533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4433">
            <a:off x="6931460" y="1180126"/>
            <a:ext cx="3273552" cy="2455164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0" r="8017"/>
          <a:stretch/>
        </p:blipFill>
        <p:spPr>
          <a:xfrm>
            <a:off x="9254563" y="253042"/>
            <a:ext cx="2676047" cy="199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99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se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965EBD3-98B5-4FD2-8FAF-5D4022A9F7F4}">
  <ds:schemaRefs>
    <ds:schemaRef ds:uri="http://purl.org/dc/terms/"/>
    <ds:schemaRef ds:uri="http://schemas.openxmlformats.org/package/2006/metadata/core-properties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71af3243-3dd4-4a8d-8c0d-dd76da1f02a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04E1485-0760-4ABF-A612-28A97B86DF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5813238-AF3D-40EB-A3A4-550AB85131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Modello turismo</Template>
  <TotalTime>0</TotalTime>
  <Words>1792</Words>
  <Application>Microsoft Office PowerPoint</Application>
  <PresentationFormat>Widescreen</PresentationFormat>
  <Paragraphs>228</Paragraphs>
  <Slides>18</Slides>
  <Notes>18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3" baseType="lpstr">
      <vt:lpstr>Arial</vt:lpstr>
      <vt:lpstr>Calibri</vt:lpstr>
      <vt:lpstr>Corbel</vt:lpstr>
      <vt:lpstr>Wingdings</vt:lpstr>
      <vt:lpstr>Base</vt:lpstr>
      <vt:lpstr>Piano Ri-Generazione Scuola</vt:lpstr>
      <vt:lpstr>Introduzione</vt:lpstr>
      <vt:lpstr>Indice</vt:lpstr>
      <vt:lpstr>Obiettivi del Piano Ri-Generazione Scuola </vt:lpstr>
      <vt:lpstr>Giornata nazionale degli Alberi</vt:lpstr>
      <vt:lpstr>L‘attività ha trattato gli obiettivi del Piano ?</vt:lpstr>
      <vt:lpstr>Operazione sciacquone </vt:lpstr>
      <vt:lpstr>L‘attività ha trattato gli obiettivi del Piano ?</vt:lpstr>
      <vt:lpstr>Impronta idrica</vt:lpstr>
      <vt:lpstr>L‘attività ha trattato gli obiettivi del Piano ?</vt:lpstr>
      <vt:lpstr>M’illumino di meno</vt:lpstr>
      <vt:lpstr>L‘attività ha trattato gli obiettivi del Piano ?</vt:lpstr>
      <vt:lpstr>Raccolta differenziata</vt:lpstr>
      <vt:lpstr>L‘attività ha trattato gli obiettivi del Piano ?</vt:lpstr>
      <vt:lpstr>BeeDay in progress…</vt:lpstr>
      <vt:lpstr>BeeDay in progress…</vt:lpstr>
      <vt:lpstr>L‘attività ha trattato gli obiettivi del Piano ?</vt:lpstr>
      <vt:lpstr>Fine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2023-04-06T11:32:36Z</dcterms:created>
  <dcterms:modified xsi:type="dcterms:W3CDTF">2023-04-08T13:09:08Z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