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5" r:id="rId14"/>
    <p:sldId id="277" r:id="rId15"/>
    <p:sldId id="281" r:id="rId16"/>
    <p:sldId id="278" r:id="rId17"/>
    <p:sldId id="283" r:id="rId18"/>
    <p:sldId id="284" r:id="rId19"/>
    <p:sldId id="28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6BF04-6107-4C51-9D30-13DDF5F18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Covid-19</a:t>
            </a:r>
            <a:br>
              <a:rPr lang="it-IT" dirty="0"/>
            </a:br>
            <a:r>
              <a:rPr lang="it-IT" sz="1800" dirty="0"/>
              <a:t>spunti di riflessione per alunni e genitori</a:t>
            </a:r>
            <a:br>
              <a:rPr lang="it-IT" dirty="0"/>
            </a:br>
            <a:r>
              <a:rPr lang="it-IT" sz="3200" dirty="0"/>
              <a:t>alunni e genitori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F4CF93-4B38-4022-9527-2FF4D7CFF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Dirigente scolastico Maurizio Primo </a:t>
            </a:r>
            <a:r>
              <a:rPr lang="it-IT" dirty="0" err="1"/>
              <a:t>Carandini</a:t>
            </a:r>
            <a:endParaRPr lang="it-IT" dirty="0"/>
          </a:p>
          <a:p>
            <a:r>
              <a:rPr lang="it-IT" dirty="0"/>
              <a:t>I.C. Valenza A</a:t>
            </a:r>
          </a:p>
        </p:txBody>
      </p:sp>
    </p:spTree>
    <p:extLst>
      <p:ext uri="{BB962C8B-B14F-4D97-AF65-F5344CB8AC3E}">
        <p14:creationId xmlns:p14="http://schemas.microsoft.com/office/powerpoint/2010/main" val="96295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5480F-D06E-4D60-BAD3-EBBA381C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E’ invisibile ma c’è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42253A9-F6FB-469D-A7E6-900DC9A7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679" y="2471867"/>
            <a:ext cx="5130369" cy="3414027"/>
          </a:xfrm>
        </p:spPr>
      </p:pic>
    </p:spTree>
    <p:extLst>
      <p:ext uri="{BB962C8B-B14F-4D97-AF65-F5344CB8AC3E}">
        <p14:creationId xmlns:p14="http://schemas.microsoft.com/office/powerpoint/2010/main" val="141434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A4B47-02A8-4820-82DB-D4914AD6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ci si contagia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AF05C40-DD13-4A9C-8210-3BA0A098C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938" y="2438050"/>
            <a:ext cx="5332511" cy="2986206"/>
          </a:xfrm>
        </p:spPr>
      </p:pic>
    </p:spTree>
    <p:extLst>
      <p:ext uri="{BB962C8B-B14F-4D97-AF65-F5344CB8AC3E}">
        <p14:creationId xmlns:p14="http://schemas.microsoft.com/office/powerpoint/2010/main" val="31622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131B1-C585-41CA-85BA-C305AFB0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Viaggia con aerosol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AC947BA-4BEE-4213-89A7-CB57F5403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274" y="3198792"/>
            <a:ext cx="6327744" cy="2897039"/>
          </a:xfr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2EFEF61-E972-4B9B-BBE5-372D9DE2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6" y="2014194"/>
            <a:ext cx="3866744" cy="236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1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02AF94-F2E1-49F4-A5BC-8669ACA6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Grandi e piccoli </a:t>
            </a:r>
            <a:r>
              <a:rPr lang="it-IT" dirty="0" err="1"/>
              <a:t>droplets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CDD943-DB05-4E35-8B55-6D12BF22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148" y="1685869"/>
            <a:ext cx="10058400" cy="3931920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I grandi cadono senza raggiungerci</a:t>
            </a:r>
          </a:p>
          <a:p>
            <a:r>
              <a:rPr lang="it-IT" dirty="0"/>
              <a:t>I piccoli contagiano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ACFD50C-2E78-4DA6-870A-69A30D4A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8" y="3057469"/>
            <a:ext cx="4296745" cy="24594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DBD3162-56FB-4478-B14F-B68C5D0F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965" y="3378507"/>
            <a:ext cx="3187866" cy="21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3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25A149-1A0B-46B3-A070-C2BEA8A4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Dove si posa…</a:t>
            </a:r>
          </a:p>
        </p:txBody>
      </p:sp>
      <p:pic>
        <p:nvPicPr>
          <p:cNvPr id="5" name="Picture 4" descr="C:\Users\Carlo\Downloads\pexels-pixabay-207665.jpg">
            <a:extLst>
              <a:ext uri="{FF2B5EF4-FFF2-40B4-BE49-F238E27FC236}">
                <a16:creationId xmlns:a16="http://schemas.microsoft.com/office/drawing/2014/main" id="{BBCD3D6D-4EE7-4A83-BA94-A3171A8FFB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21" y="1744749"/>
            <a:ext cx="4144209" cy="242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69D550B-7714-43C7-ACAC-CCEB7B57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33" y="1939903"/>
            <a:ext cx="2871583" cy="16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F13B775-9978-4B47-8E45-AD01EAF5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72" y="3256322"/>
            <a:ext cx="1021278" cy="7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B83E1E0-9B95-47CB-9590-EB24575F8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46" y="1904768"/>
            <a:ext cx="2590800" cy="220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F9838D2-CFC4-4C56-AD88-92EBC69A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15" y="4644056"/>
            <a:ext cx="2819399" cy="181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45E4DB9-5D05-4736-AA98-BD5B4E1E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27" y="3980033"/>
            <a:ext cx="3291411" cy="22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9F2C40A-9990-4B6F-8123-5860D68C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72" y="5255899"/>
            <a:ext cx="1021278" cy="7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031C233-A17E-4CC8-A9AE-9EE4B814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2" y="2644383"/>
            <a:ext cx="1021278" cy="7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67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926BAB-472F-4E2E-A872-23DA206D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non fare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18AA5B-116C-4098-BA92-083243AC35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820" y="3604334"/>
            <a:ext cx="3650646" cy="233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364E377-51EC-487C-AA95-49DB6123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7" y="4069379"/>
            <a:ext cx="3413637" cy="22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097EFA9-B3D5-4D7E-90C5-93CE3B16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81" y="922996"/>
            <a:ext cx="3186744" cy="211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ABB2436-C1D3-487B-A5D0-09DD0D88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13" y="1748354"/>
            <a:ext cx="3889319" cy="206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C2B6BB8-247F-4140-8AA0-8E9AA0F4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80" y="4316354"/>
            <a:ext cx="2437313" cy="210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12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551CE9-1577-43CF-A78E-08A58236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difendersi…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09D226-11BA-4010-81A6-55BAB03322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795" y="877981"/>
            <a:ext cx="3056592" cy="203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1DC76B9-2487-4CE1-A5E2-841EB49F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2" y="2694794"/>
            <a:ext cx="3265897" cy="238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0CE746-C35A-4555-B341-046C696EE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745" y="2203838"/>
            <a:ext cx="3280786" cy="21832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691BB80-877A-47A6-8615-2D98E344E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371" y="4576696"/>
            <a:ext cx="3388448" cy="189753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59A8063-994E-4556-BD95-4FCF93FD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73" y="3768579"/>
            <a:ext cx="2689166" cy="161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62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ECAF46-CE9A-4334-A792-7430E47A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Distanziamento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9C0725-DD63-45A5-AA57-5AD5C6FD5F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3" y="2139519"/>
            <a:ext cx="1929767" cy="226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ADA04AD-389B-433A-9C69-02B00B76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01" y="2272684"/>
            <a:ext cx="4688912" cy="25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444075-8981-4BCF-A7AB-3F5977AC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2" y="3526886"/>
            <a:ext cx="3666663" cy="236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1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7E9B7-BCDC-4270-8D8C-8D22BCC4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Distanziamento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E2E986-6088-4726-B880-ED154B9B9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3" y="2157274"/>
            <a:ext cx="2745008" cy="22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C88843-36B8-49A8-ADEA-888A15BF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25" y="2157274"/>
            <a:ext cx="2635220" cy="22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B1BA8E5-E5A1-434D-8AB1-42D8A658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45" y="4766417"/>
            <a:ext cx="4279227" cy="1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C945609-54EB-4DDD-B585-F0E6E36C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1" y="4785004"/>
            <a:ext cx="3338370" cy="15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F700E14-FFFA-40BD-8491-050A6BB4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59" y="2361139"/>
            <a:ext cx="2689166" cy="161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29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4F8CE-B9C6-4189-9CA6-D89D4E64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Lavarsi bene le mani…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76A8A07-650B-48C5-A057-895F77998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1" y="2283169"/>
            <a:ext cx="6887676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9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26618-291F-44E4-A6A1-8450EA5E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23" y="333707"/>
            <a:ext cx="10058400" cy="1371600"/>
          </a:xfrm>
        </p:spPr>
        <p:txBody>
          <a:bodyPr/>
          <a:lstStyle/>
          <a:p>
            <a:r>
              <a:rPr lang="it-IT" dirty="0"/>
              <a:t>Covid-19: chi sei?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0D0FF-2086-43C1-A11F-C5C447C3B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Nome: </a:t>
            </a:r>
            <a:r>
              <a:rPr lang="it-IT" dirty="0" err="1"/>
              <a:t>Covid</a:t>
            </a:r>
            <a:r>
              <a:rPr lang="it-IT" dirty="0"/>
              <a:t> 19</a:t>
            </a:r>
          </a:p>
          <a:p>
            <a:r>
              <a:rPr lang="it-IT" dirty="0"/>
              <a:t>Provenienza: Cina</a:t>
            </a:r>
          </a:p>
          <a:p>
            <a:r>
              <a:rPr lang="it-IT" dirty="0"/>
              <a:t>Città: Wuhan</a:t>
            </a:r>
          </a:p>
          <a:p>
            <a:r>
              <a:rPr lang="it-IT" dirty="0"/>
              <a:t>Arrivo: gennaio 2020</a:t>
            </a:r>
          </a:p>
          <a:p>
            <a:r>
              <a:rPr lang="it-IT" dirty="0"/>
              <a:t>Partenza: speriamo il prima possibile</a:t>
            </a:r>
          </a:p>
          <a:p>
            <a:r>
              <a:rPr lang="it-IT" dirty="0"/>
              <a:t>Segni particolari: troppo invadente</a:t>
            </a:r>
          </a:p>
        </p:txBody>
      </p:sp>
      <p:pic>
        <p:nvPicPr>
          <p:cNvPr id="4" name="Picture 6" descr="C:\Users\dirigente\Desktop\download (2).jfif">
            <a:extLst>
              <a:ext uri="{FF2B5EF4-FFF2-40B4-BE49-F238E27FC236}">
                <a16:creationId xmlns:a16="http://schemas.microsoft.com/office/drawing/2014/main" id="{F4E905FC-709C-44DE-9D1C-82A181A3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161" y="649918"/>
            <a:ext cx="3246006" cy="272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dirigente\Desktop\download (3).jfif">
            <a:extLst>
              <a:ext uri="{FF2B5EF4-FFF2-40B4-BE49-F238E27FC236}">
                <a16:creationId xmlns:a16="http://schemas.microsoft.com/office/drawing/2014/main" id="{EFB4B2A1-407A-4763-98F5-B5F75ED6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96" y="4518078"/>
            <a:ext cx="2644066" cy="17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dirigente\Desktop\images.jfif">
            <a:extLst>
              <a:ext uri="{FF2B5EF4-FFF2-40B4-BE49-F238E27FC236}">
                <a16:creationId xmlns:a16="http://schemas.microsoft.com/office/drawing/2014/main" id="{E540BABC-DA3B-4416-A599-536A3664E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60" y="4234928"/>
            <a:ext cx="3927990" cy="219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0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5B99C-6082-4601-9310-E3A24DE6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 hai la febbre…resta a casa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24CC92-2401-4AD7-9809-873484191E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60" y="2103438"/>
            <a:ext cx="583148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1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28FC8-BA81-40C5-B0D1-D430C14A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Sintomi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B62D32-0312-4FD1-9F98-35BEF7D3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Raffreddore</a:t>
            </a:r>
          </a:p>
          <a:p>
            <a:r>
              <a:rPr lang="it-IT" dirty="0"/>
              <a:t>Tosse</a:t>
            </a:r>
          </a:p>
          <a:p>
            <a:r>
              <a:rPr lang="it-IT" dirty="0"/>
              <a:t>Febbre</a:t>
            </a:r>
          </a:p>
          <a:p>
            <a:r>
              <a:rPr lang="it-IT" dirty="0"/>
              <a:t>Mal di gola</a:t>
            </a:r>
          </a:p>
          <a:p>
            <a:r>
              <a:rPr lang="it-IT" dirty="0"/>
              <a:t>Mal di testa</a:t>
            </a:r>
          </a:p>
          <a:p>
            <a:r>
              <a:rPr lang="it-IT" dirty="0"/>
              <a:t>Dolori muscolari</a:t>
            </a:r>
          </a:p>
          <a:p>
            <a:r>
              <a:rPr lang="it-IT" dirty="0"/>
              <a:t>Dolore toracico</a:t>
            </a:r>
          </a:p>
          <a:p>
            <a:r>
              <a:rPr lang="it-IT" dirty="0"/>
              <a:t>Diarrea</a:t>
            </a:r>
          </a:p>
          <a:p>
            <a:r>
              <a:rPr lang="it-IT" dirty="0"/>
              <a:t>Nausea e vomito</a:t>
            </a:r>
          </a:p>
          <a:p>
            <a:r>
              <a:rPr lang="it-IT" dirty="0"/>
              <a:t>Mancanza del senso di gusto e olfatto</a:t>
            </a:r>
          </a:p>
        </p:txBody>
      </p:sp>
      <p:pic>
        <p:nvPicPr>
          <p:cNvPr id="4" name="Picture 9" descr="C:\Users\dirigente\Desktop\download (9).jfif">
            <a:extLst>
              <a:ext uri="{FF2B5EF4-FFF2-40B4-BE49-F238E27FC236}">
                <a16:creationId xmlns:a16="http://schemas.microsoft.com/office/drawing/2014/main" id="{93757B58-2CC3-4518-A2DE-C5FA6C35C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54" y="758451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dirigente\Desktop\download (7).jfif">
            <a:extLst>
              <a:ext uri="{FF2B5EF4-FFF2-40B4-BE49-F238E27FC236}">
                <a16:creationId xmlns:a16="http://schemas.microsoft.com/office/drawing/2014/main" id="{13AAE84C-1577-4CFC-B14C-1E26EC18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12" y="68029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dirigente\Desktop\download (8).jfif">
            <a:extLst>
              <a:ext uri="{FF2B5EF4-FFF2-40B4-BE49-F238E27FC236}">
                <a16:creationId xmlns:a16="http://schemas.microsoft.com/office/drawing/2014/main" id="{19532AA5-318F-4202-844D-DF4C7D3C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84" y="3183255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C8E6FC2-44E8-4FFF-99A3-8BF5D9E1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50" y="3442623"/>
            <a:ext cx="4114471" cy="27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BE656A-1F55-4249-B8C1-E7CFAEA8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trasmette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9A656D-0782-4112-874A-FF7B31B6A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Naso: raffreddore</a:t>
            </a:r>
          </a:p>
          <a:p>
            <a:r>
              <a:rPr lang="it-IT" dirty="0"/>
              <a:t>Bocca: tosse</a:t>
            </a:r>
          </a:p>
          <a:p>
            <a:r>
              <a:rPr lang="it-IT" dirty="0"/>
              <a:t>Mani: contatto</a:t>
            </a:r>
          </a:p>
        </p:txBody>
      </p:sp>
      <p:pic>
        <p:nvPicPr>
          <p:cNvPr id="5" name="Picture 6" descr="C:\Users\dirigente\Desktop\download (10).jfif">
            <a:extLst>
              <a:ext uri="{FF2B5EF4-FFF2-40B4-BE49-F238E27FC236}">
                <a16:creationId xmlns:a16="http://schemas.microsoft.com/office/drawing/2014/main" id="{3B91782D-8F55-4680-8318-DA72E0AC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82" y="2105339"/>
            <a:ext cx="7039818" cy="37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D912C0-CA5F-4135-97D5-48BA3A63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Regole da seguire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D0B548-C12A-46BD-973C-050AF59F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toccare occhi, naso, bocca</a:t>
            </a:r>
          </a:p>
          <a:p>
            <a:r>
              <a:rPr lang="it-IT" dirty="0"/>
              <a:t>Areare spesso le aule, stanze</a:t>
            </a:r>
          </a:p>
          <a:p>
            <a:r>
              <a:rPr lang="it-IT" dirty="0"/>
              <a:t>Lavarsi spesso le mani</a:t>
            </a:r>
          </a:p>
          <a:p>
            <a:r>
              <a:rPr lang="it-IT" dirty="0"/>
              <a:t>Mantenere una certa distanza dagli altri</a:t>
            </a:r>
          </a:p>
          <a:p>
            <a:r>
              <a:rPr lang="it-IT" dirty="0"/>
              <a:t>Evitare il contatto con le persone già malate</a:t>
            </a:r>
          </a:p>
          <a:p>
            <a:r>
              <a:rPr lang="it-IT" dirty="0"/>
              <a:t>Starnutisci o tossisci sul gomito</a:t>
            </a:r>
          </a:p>
        </p:txBody>
      </p:sp>
      <p:pic>
        <p:nvPicPr>
          <p:cNvPr id="4" name="Picture 6" descr="C:\Users\dirigente\Desktop\download (11).jfif">
            <a:extLst>
              <a:ext uri="{FF2B5EF4-FFF2-40B4-BE49-F238E27FC236}">
                <a16:creationId xmlns:a16="http://schemas.microsoft.com/office/drawing/2014/main" id="{E8983352-3FA3-433D-99BE-B0052D46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916831"/>
            <a:ext cx="5493505" cy="38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9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91E354-8746-460C-8F48-AA5F18D2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Cambiamento e nuovi comportamenti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7CC279C-D1BF-4166-B1CD-DAF0D2AFD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645" y="3880580"/>
            <a:ext cx="4370074" cy="1926453"/>
          </a:xfrm>
          <a:prstGeom prst="rect">
            <a:avLst/>
          </a:prstGeom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696B38B6-AD38-4BBC-813E-7C249C5E7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689936"/>
            <a:ext cx="3984507" cy="2651508"/>
          </a:xfrm>
        </p:spPr>
      </p:pic>
    </p:spTree>
    <p:extLst>
      <p:ext uri="{BB962C8B-B14F-4D97-AF65-F5344CB8AC3E}">
        <p14:creationId xmlns:p14="http://schemas.microsoft.com/office/powerpoint/2010/main" val="246903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0252-4EBE-4579-BFB4-1B2F5581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cambiare abitudini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F951B2-D420-4776-8730-29C4AC83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proteggere te stesso</a:t>
            </a:r>
          </a:p>
          <a:p>
            <a:r>
              <a:rPr lang="it-IT" dirty="0"/>
              <a:t>Per proteggere la tua famiglia</a:t>
            </a:r>
          </a:p>
          <a:p>
            <a:r>
              <a:rPr lang="it-IT" dirty="0"/>
              <a:t>Per proteggere gli altri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89423-EB94-46B7-8A09-03AB5BC7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818" y="2438899"/>
            <a:ext cx="1941238" cy="24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DC5E4B-AAD0-4815-BCFE-6F42F401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70" y="3781887"/>
            <a:ext cx="5081427" cy="267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0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8DF3D5-8AE1-48C6-9960-5B20DA2F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fare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63F6FE3-B37E-427A-809D-161020A3A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992" y="2155754"/>
            <a:ext cx="6465391" cy="3410545"/>
          </a:xfrm>
        </p:spPr>
      </p:pic>
    </p:spTree>
    <p:extLst>
      <p:ext uri="{BB962C8B-B14F-4D97-AF65-F5344CB8AC3E}">
        <p14:creationId xmlns:p14="http://schemas.microsoft.com/office/powerpoint/2010/main" val="205029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64FDF-AA3D-4E62-B0E7-8C24D002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Convivere con il virus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8F5C41FC-13CE-4FA7-9803-3E59C117A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2" y="2483232"/>
            <a:ext cx="4413912" cy="2937258"/>
          </a:xfrm>
        </p:spPr>
      </p:pic>
    </p:spTree>
    <p:extLst>
      <p:ext uri="{BB962C8B-B14F-4D97-AF65-F5344CB8AC3E}">
        <p14:creationId xmlns:p14="http://schemas.microsoft.com/office/powerpoint/2010/main" val="4145495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123</TotalTime>
  <Words>205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Century Gothic</vt:lpstr>
      <vt:lpstr>Garamond</vt:lpstr>
      <vt:lpstr>Sapone</vt:lpstr>
      <vt:lpstr>Covid-19 spunti di riflessione per alunni e genitori alunni e genitori</vt:lpstr>
      <vt:lpstr>Covid-19: chi sei?</vt:lpstr>
      <vt:lpstr>Sintomi</vt:lpstr>
      <vt:lpstr>Come si trasmette</vt:lpstr>
      <vt:lpstr>Regole da seguire</vt:lpstr>
      <vt:lpstr>Cambiamento e nuovi comportamenti</vt:lpstr>
      <vt:lpstr>Perché cambiare abitudini</vt:lpstr>
      <vt:lpstr>Cosa fare</vt:lpstr>
      <vt:lpstr>Convivere con il virus</vt:lpstr>
      <vt:lpstr>E’ invisibile ma c’è</vt:lpstr>
      <vt:lpstr>Come ci si contagia</vt:lpstr>
      <vt:lpstr>Viaggia con aerosol</vt:lpstr>
      <vt:lpstr>Grandi e piccoli droplets</vt:lpstr>
      <vt:lpstr>Dove si posa…</vt:lpstr>
      <vt:lpstr>Da non fare</vt:lpstr>
      <vt:lpstr>Come difendersi…</vt:lpstr>
      <vt:lpstr>Distanziamento </vt:lpstr>
      <vt:lpstr>Distanziamento </vt:lpstr>
      <vt:lpstr>Lavarsi bene le mani…</vt:lpstr>
      <vt:lpstr>Se hai la febbre…resta a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dirigente</dc:creator>
  <cp:lastModifiedBy>dirigente</cp:lastModifiedBy>
  <cp:revision>14</cp:revision>
  <dcterms:created xsi:type="dcterms:W3CDTF">2020-10-09T13:11:15Z</dcterms:created>
  <dcterms:modified xsi:type="dcterms:W3CDTF">2020-10-10T07:47:15Z</dcterms:modified>
</cp:coreProperties>
</file>