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2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7" r:id="rId22"/>
    <p:sldId id="288" r:id="rId23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303E5-E93F-4FC8-BB4C-3216E7D9212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65CAC-4A1D-455A-8F33-2E4278FDD80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614C-7B41-492C-9D56-58AA6B5A033D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9801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4564-59D5-4297-9946-39E474F7479D}" type="datetimeFigureOut">
              <a:rPr lang="it-IT" smtClean="0"/>
              <a:pPr/>
              <a:t>24/11/2017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B050-5FA1-40D3-AB41-8451533CAE4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casalemonf@britishschoo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ritishschoolcasale.com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4" y="2564905"/>
            <a:ext cx="8880921" cy="2016224"/>
          </a:xfrm>
        </p:spPr>
        <p:txBody>
          <a:bodyPr>
            <a:normAutofit/>
          </a:bodyPr>
          <a:lstStyle/>
          <a:p>
            <a:r>
              <a:rPr lang="it-IT" sz="7200" dirty="0" smtClean="0">
                <a:solidFill>
                  <a:srgbClr val="FF0000"/>
                </a:solidFill>
                <a:latin typeface="Britannic Bold" pitchFamily="34" charset="0"/>
              </a:rPr>
              <a:t>Extra </a:t>
            </a:r>
            <a:r>
              <a:rPr lang="it-IT" sz="7200" dirty="0" err="1" smtClean="0">
                <a:solidFill>
                  <a:srgbClr val="FF0000"/>
                </a:solidFill>
                <a:latin typeface="Britannic Bold" pitchFamily="34" charset="0"/>
              </a:rPr>
              <a:t>Activities</a:t>
            </a:r>
            <a:endParaRPr lang="it-IT" sz="7200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79913" y="4581128"/>
            <a:ext cx="4977172" cy="720080"/>
          </a:xfrm>
        </p:spPr>
        <p:txBody>
          <a:bodyPr>
            <a:noAutofit/>
          </a:bodyPr>
          <a:lstStyle/>
          <a:p>
            <a:pPr algn="r"/>
            <a:r>
              <a:rPr lang="it-IT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Mehroo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Bhoori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4" name="AutoShape 2" descr="data:image/jpeg;base64,/9j/4AAQSkZJRgABAQAAAQABAAD/2wCEAAkGBhQSERUUEhQWFRUVGR4WGRgXFyIaHRgbHxcYGhgeFx4dJycgHh8jGR8cIC8gJCcqLCwsFx8yNTAqNSYtLCkBCQoKDgwOGg8PGjQgHyQvLCwpLCo0NDYpKjAvKSwyLCwsNCwqLCksKjAsLSwsLCwvLCwsLCwsLCwsLSwsLCwqLP/AABEIAH8BjQMBIgACEQEDEQH/xAAcAAABBQEBAQAAAAAAAAAAAAAGAAQFBwgDAQL/xABKEAACAgAEAwQFCwIDBQYHAQABAgMRAAQSIQUTMQYiQVEHMlJhoRQVFiNCVHGBkZPRYsEzkrFygrLh8ENTc6KjwiQ0NWOz4vIl/8QAGwEAAgMBAQEAAAAAAAAAAAAAAAQCAwUBBgf/xAA2EQACAQIDBQYFAwMFAAAAAAABAgADEQQSIRMxQVFhBRUiUqHwcYGR0eEyQrEUI8EGJDPi8f/aAAwDAQACEQMRAD8AjO13Ac42fzTJlsyyNMxUrE5Ui9ipAoj8MRP0cz/3XN/syfxi/O22dkiybvEzK4aMBlAJFyop6giqJv3XgZ4bxzMNlM05mkZkFxnSAV2PQVV35g4VYAPl15zYpYhzTBAHL+JVP0cz33XN/syfxhfRzPfdc3+zJ/GLl7BcWnmlmE0rSKFWgygUdTXVAXYrE8OJyFbVVLA0VNrZ1sKBJ2JUbX4nyOCmgdcwkamNZGylRM+fRzPfdc3+zJ/GF9G8991zf7Mn8Yv8cZkuwlqBGxGgh6d5UIonYrSEg+Z92PMxxmVRJ3VZkYKAq3q2F6Rqvqa3r88T2PWV94N5ZQP0cz33XN/syfxhfRzPfdc3+zJ/GNBJxd2cKAtFkAarWmRzYNg3qWqIGxHW8excRlIjJCU8jx+qRpotpbruCFO3mw3wbHrDvBvLM+fRzPfdc3+zJ/GF9HM991zf7Mn8Y0aM8WfQqnxJJ8gSNveTX5MD44ZHjbiJH0gltDOgBBjUkczVfUoD0oHbpg2PWHeDeWZ/+jme+65v9mT+ML6N577rm/2ZP4xf0vHJAWGgbNIA1GmAR2jI/NSp36r/AFDHsfG5NUYKimJDGtgA+lTdnqKG177bdQbHrDvBvLKA+jme+65v9mT+ML6OZ77rm/2ZP4xfsXHJDXcDEpG2lQQSXMgYAk0NIUE35+8Y6HjLfV1pOpgGOkjTcZfxI6EAee9VeDY9Yd4N5Zn76OZ77rm/2ZP4wvo5nvuub/Zk/jGmsLBsesO8G8szL9G8991zf7Mn8YX0cz33XN/syfxjTWFg2PWHeDeWZl+jme+65v8AZk/jC+jme+65v9mT+MaawsGx6w7wbyzMv0cz33XN/syfxhfRvPfdc3+zJ/GNNYWDY9Yd4N5ZmX6N577rm/2ZP4wvo5nvuub/AGZP4xprCwbHrDvBvLMy/RzPfdc3+zJ/GF9HM991zf7Mn8Y01hYNj1h3g3lmZfo5nvuub/Zk/jC+jee+65v9mT+MX52l7Vx5WksGZw2hbBoiN3VnWw+glCLUE/oSHHBePJNBzGKrpOljfdugQQT4MrKw9zDBshznf69vLM9/RzPfdc3+zJ/GF9HM991zf7Mn8Y0yDhpxPi8OXTXPIkS3VuQLPkPM+4b4NiOcO8G8szj9HM991zf7Mn8YX0cz33XN/syfxi6ofS5wtm0/KgPe0bqv+ZlC/HBRkOIxToJIZElQ9GRgwP5jbBshzh3g3lmbfo3nvuub/Zk/jC+jee+65v8AZk/jGmsRnF+0MOWKiUtb2QFRnNCtRIUEgCx+uDZAcYd4N5Znj6OZ77rm/wBmT+ML6OZ77rm/2ZP4xZ/HO3E3ygvlZA0TRukRFOjHVEqyBRu7NIWRRekKhbzBLOAdsIc0wjAdZDrpWXqI3CM2pbj6kbar3xwUweM6cew/bKE+jme+65v9mT+ML6OZ77rm/wBmT+Maawsd2PWR7wbyzMv0bz33XN/syfxhfRzPfdc3+zJ/GNNYWDY9Yd4N5ZmX6OZ77rm/2ZP4x4ezme+65v8AZk/jGm8LBsesO8G8sy7mOF5qMXJDmUHm0cij4jDJcyT0cn/exq/EVxbsrlcyPr8vHIemoqNQ/BhTD8jjho8jJr2gP3LMzc5vab9Thc5vab9Ti2e0PoQU22SlKn/u5TqX8Ff1h+er8sVfxbg82VkMeYjaN/JhsR5qRsw94JxUyld8epV6dX9Jjbnt7TfqcLnt7TfqcfGFiMun3zm9pv1OH/Cpm73ePh4n34jcP+Ffa/L++OiRbdNF9q55Uykjwi3SmAotsGGvYbkhLO3l49MA8eaOZilzchQyZYBoWX1a9YFhfeG3u2xZ+IyTs5AeYOWoWX/EVRQk/wBoD41V+N4ZdCxvf3zmBSqhBYj5/wAj6SE7D8VnzDyvLpMagKjKCLYli4NnegFJ97HEwc/MFBCajTd3SQbA7nWhRN3ve49+JKDLqihUUKqigqigB7gMdMTQFVAJvKnYM1wLSPizb83SQdB1U2g7/wCFpvy3Z/8AL7jj5XiDi9SE98rsp2GpgD0Niq6ed9OklhYlISM+dn/7lvHz8GC9NPjd/gDjyTizgGoWJ71bNvWqvs7WQNvJh1xKYWCEjW4k4v6liQSPHwah4dCP9Onjh5lZy4JKlaJFH4H88dsLBCLCwsLBCeMwAJJoDck+GKt4t6dYkklEEJlRRUbk6RI17tf2YwBtsSxYbACyO+mXtdMuely8chWMZdYXUdG5jcx/zKqi37JYfaxWKQyP6qO9eypavxoH9cQJPCSAHGWbk/TPPH8pmlAeaURpDGARFEF5hLEXZJLjbq2ncqKok9Dna95/lozUpZg4zBkcgKFZArAeCqujp072KZh4HPJGZUjaRUbS2ndkIANMnrePgD44bxZpgCoLAMO+AxAeiWAYdDR8+hxXcjXfJWB6TXHD8+k8SSxMHjcalYdCD0IvDjEH2GhC8NySixWWi6ij/hqTY8DeJzF8riwsLEfx/ii5fLSys6ppQlS5oaqOgb9SWoV43ghvjiXiCKSC1kdQoLEfiFsj88KHPxsdKsNXXT0b/Kd/hgE4lnss6QSQhimW1sskq6EkYrqW2k0l7mCSlgGsoDvjh2Q4o+afLwJo5EEQ5pYczmyHdmtlBDXvdhgzE0y0cV7QXsI1/StkznS2+4t7P3llYWALtPxjMcPmglErPk+Zy5o2AdlBBplYjWw26E3ddQawZ5bicUkQmSRTEV1a77unxJPhXjfSjid9bRfIcobgfdvfOOsNuI5+OCNpJnWONRbMxoAfjin+2Xp2YSvBw5UlUqUWYFrDmxaArR0ncHdTt1wG9qONcQ4o0bZrTDFGBpU91Nend2XqWJv8AaHicW06bVDZReUvUVB4jaFXaXiMOT5ckuYkk5qLKms652C7xOyMbici9yNBF2FPdxJdks2+caIpAIInPKj1sXI0xuxdYxSKdKlb3vYdARinOK5dxKZHmErMbLuCCxr3308Lrp5Y4w8YkFBpptK+qFkNL1G2+2xI28z+GIPh8hs2hlq18wuN01vm81FksoztYiy8V+Z0ouwHmaFYzjxTtdNncw0s/eZ+6iA7ICe6iXt1qyaurPuc5ntDkJeGyxwjNrm6j9fMSSI/1iczYEL6gY9+MDy3rEBwH1yxF6aqt9yfAeJ8PzxxqRYheEravskLjUiEuW4JEu8irI/jd6B7lXbV/tN18hiV4VneSby4EW9kwDQbHS9PdavJgR5jHTI9lZZJA+Yk5aLTiNQCRtvziQVodPK+h2BJxNDpjOhlQgbMy6gvvItf9RgfFU08NNb9YlS7NxVb+5XqlTyHCFvZ3i4zOWjlFEsCDXTUCVavdYsfjht2ujT5NIzAa1U8o13tZ9UIfAk0Pw67Yi+xWdaKLMjMlE5Tc1n9RdLRgsxVt491ZiCT1JsgjA1217UOYpMwoa1RjBGRRRbVWmkU0bBZbvcalWgS11s+nxmoiG+p3cZD8d7YRRHlqqyyKT12SIi7ojcvvRogdRd2MQXDfTBmMuHCQwM7bCQggot+ppuqA6Aaa6nUbOIrsjwdcxNpllK2AdIBZnBFjU1FUDDoWOog7VscE/a7sZlBCJAy5blgKGPqkb0GF2xsk2De/j0wspyGxjD3cXE68H9Nmd1jmJDIpvaihPuDDYf5Tix8l6SMtJlJcx3wYaDxUDIC3qad6IbemsDZrK6WrP8AGvIALUQ/qvG2pHHiVbzB2IIBHl44kOzGYBOYdpZFdIjygiatbOGV9Wx0Um2oVXMaj4GYqFb33SVLDis6oN5Mu7h3b0TGIRxq7Sk0izAuoAJuQEBRYFjvG/C8POGductKdLEwvq06JaHesigykoTYIFNvitszORzWuLPLlsqFEoIiWAG6Io27Cj0rp1BNF1FnyXjDPI8MEB5TxxCJuYwooyudRFbdPHr1Jht2G/d7/POP1uz6K7msfZ5X4jeF4kXlwYWAnsLx2mjyrTc4tCZgSpR4qZQY3B6gau6aFBaPhg2w2rBhcTFdChsYsNM1xSOM0zd6r0qCzV56Vtq/LHzxeO4m+u5KjvM9gUo3ayfVBHVgQQLog74hMpqB7ukRG9+WY2Y+YtmLWepYC+ou7xRiKxormt6wRcxtJR+O+zBMw8wFX4Oyn4YiOPBM2ixTZKSSNmAbUY7jvbmIyuSCvjW9XXkfhuKQksBMhKesNYtf9rfb88cm43ABZniA2F8xepNAdfE7fnjGPata9sn8xtcOBqGlU9tewUvD21A83LuaSStx5LJXRvf0Pu6YF8aJjzEc8bI+maF7RxeoeR/Ag/mKxSvbTsm3D8xovVE9vC/tLfQ/1LYB87B8aDlDELXW40I3jl+JpUapPhffw6/mQGH/AAr7X5f3www/4V9r8v74YEYbdNRYWFhYenl4sLCwsEIsLCwsEIsLCwsEIsLCwsEIseHHuFghMqdoOKtxDiMkzx8lpnRGS9WhlRITvQvvLfTB5w7s4Vk7rShENRxRaqAFAtKEsuS1ks3nvhj277AywcTkmy4V42IzWiyGDFyWVdqNurEbjZq8NyyLOoIJ0Yypz00iWMqrICpANsy0QWP6+GFali9ibRhLhLgXnSaBDGwDaeYunmJWrcEAg77i9rusBHan0doqIcrG4kLInLLg8wSMEW97Q6ip7xXu6jW2xWeHPyOW8jOzCi+lQbqgwVRoFUO7RFruWJJPXLZYPO87BeaXRWaMnlu60istsQSPVsAdKPTFaZRfWWPmNtJZfDYXSGNZCpdVAYqNK3W+keC30HlWHOFhYeicWK37XZLMPLJLIgBRtEDSEPGtmozDEpt5XsbsBR2FULsjA12r+vZcsDp6SO2+w7wUAqVIsgmwbAX34g9reKW0mZWum+CM3ZeQZZmOqZyfrA0ruMxH11IGJEclGwFAGpaoAgqG8N4k/Ds0skbF4mAPdO00JvSfLUPA+DAi6Ju5IrEXd7506h4aie9sCehJ2F9PHAIex2vmmfVZzAaGIEkBHZBKXYRrQZtb0NhfuwtkJOZTYibGGxy01alWUsjDUdeYjf0odoVlEMMbalIE7EHqGX6v9QS1e9cNuwfE5YsjxE8syxIgKIV1KZzYVVFGyx0EgXVL57j3bThfyfMyrGALZSqf0sO6V8wKIrzU4IPRx21kyhiy0pD5dm0klQGQudmBUDUuo76rNG77tHge9XMxtwl9TKMAMPRW5/USeB6deHwlNZXMGMhlNMAaI8LBF/HEiubmzD0hJYG7LdBp3snatid9upPTEzxb0Z5qOXNrGgK5eQqqk951PeQoK37lePWxudsWH2K7AoOSVVTzYIixK2FYd+VzexJPLoHxW96rDy1ygyg/Ic55k0gxzESosxwjNBOYY3aJrOqP6yPbrupZRj6yfAc0VEsMDyoTpuNeZZ8qXvDw+GNA9ms+J42cEECR49JYGRNEjIOcqhQpbTqArawLPXHxm8mIQJURkE8/KYxxFtGlX0SyBQWLGVFVXsBdaE3po1bVyxBGss2a2lU8M7U5YAJmuHxmWP6twI1jbQ3rHcDQ67MrL7x3Qbw87CcDQNzZXZXEgKRsVp1K/VsSL1G2O6kd5Olg468BzeWzfFZH4iB9Y0oXX05hfQisw6aYxoUnxUb3Vm+d9EWUKjkF4JEbXG969JsEWG3YahfW/C62xI+NDl0kgVVhn19+9Z3yXEMxBmEdHj+T785W2Yk6AhU7AkEEAEgfWE0SBjpxdY2Romf5PzL0FWrl7j1W2rSTY6VW3q4juK/Vo0GcKIZI2UuCeWyt3Ls1pJJHdboWABbrjnwWLWwRyXk6qsUrMWN+C6jpA271qm/QDYJ+KwU7xG/Bcsu4zr2i49yY8u2YleSNtKPpQDWFUuskiiySrC6Sh3x3TQohPB4/m7MSS6ZDm4wu1UEfuwRqy9QuvVqBNs7kbEAfHEuzqzwSQtTzSrsQdoaPdIPgA25PVyK6AASmT7OLHkPkcTltC9x3N3JqLj/dD1sOgoDphlUYatvlDshSy89fvBfhskZSQRsuuJ11xqtACQ0ve8X+0fIMNtwx6txKGOSNZi550ghRYwbLEElmroqiid/E+Aw0zjkKGWJrBIZABqQ1RBFiyDttY/HY4aZri5jgVzGy8wgIZxp1lmGlVBOtrvagQOpIGFxq1wssN8ts0Z8c7PiSKeGl1a30sAB3lJCMaAF7AHzG2AvsPn2ieWPnfJnkIifWlgI2z6r3Ur18OvUYNe0nFhl4XZQutu7GvgXPTbyHrH3A4D8x2tYDVS82aF4Z1Ze5vJpqEje2jVbazRNHoAOIbgy+k4pVFY8Ab9dOoPHpCROBfLXiiaKNxXLRkuJeUjWsr0SxZ6U1/Wo2tjiX4V2ZhyzPHGQVDEUrFo9Skq4Bb7Stsw8DV4acJ4yoWLMgshKgWgsrqK2pqxWoC72Gmz0xJOsMEpc7POzEnoCxotsKUFiATQskE+eFmdWQgg39JY2c1M1wQfrrPrKZV4M5HnUablqRBIukNFodgpCgUVIk0MX3/wAOidiBagOKm47kxLGNUhVYEkO3TTLEdYbw9Q3frDffcgknoy7QzSwvls4T8qyxCuGILshVXVjpAG2rTY6gKTu2HqDLlyiZ9ZWzZjH2ayk+anJKBYImHKEnRnXfmsg3em9RTpArXZJXRw7TcOCQjmZiTmTSJEtUosm3EYXcnlhyAzHpvtguwJ9p+ErnZWhlMixxoPUkKazJesOBsyaFUUbB1ttteJPSpk5mF/jK1LbhOWWyUUTxq0brJ6qB2uhoJOkKSgpRRCgVY8xh3nJ0Fq24rvDSWAB9ugQoI9qvHDLh2bfMn5QxFd5Ihp0sBqAcyLqNMWUd00ygbgEkBv2ZjzmXM4zTLNzCvLER0r3QdUja2LB3NEqoKjSK64iES9hoIwGcLe1zPcnlGjzDVRidBRu21KTQPmAprV1I0D7Nn77S8EXPZVssa5u8kBPhIoJq/AEWD7mPux62TmA7hjUqmlbsgW1keGwAQA1ex2F4lOzeVdpJJZNJ0kxR6brT3WkJvxL9yrP+F7yBnLhm/qg6aLbXr70lrVMi3430mcCCNiCCNiCKII2II8CDh/wr7X5f3wReljgfyfiLsopMwOcPLVdSD/MNX+/gd4V9r8v74dtY2mqHDoGHGaV4xKywsUsG1sgWQuoByB5hLP5YYS8VEYQQvzAx+0S9jUgIVifC7+18MSfEmlELmAKZQpKB70lq2DUQaPTrgbynbfnmARaVBRps0ZLrLolqyncUxkBAvwUmsOiiz3ZZ5g1FXQyRXi8tjupp1KOhujMYvPrXe+Hvxx4fxWUqqjSx7o1G9iddh/NhpB8OtbdcOoO12VdHkWUaU06rVgRrOlDpI1Ux6MBRx2znaLLxFxJKqcsoH1WAvMvRZ6UaO/QVvWI7GpfjO7RbSOl4o50oDp+tX2izj5WUIU3sAoF9dnA2GPR2hkK3UfrAH+i1c23eG1qFDErd9PAuU7W5VozIJbUPyqCMWL1elUrWx070Adt+mOnDs9A8TyZYqwUabANd0WF38BdUOhsbG8RNGoJ0OpjfiObPNy9toVkZmHMKC7ircDvEAtQ2vfCbjcgBJCgeGx2+taM3uL2APUeOOnBuPB8jFmswUjDRiRyNlF+Vkn8t8eSdosq8XMLkqr6K0PrV9N1ormBtO/S6PkcSNFwTacFRbCcF4jJqVtjq0mgx0A8mZjuLBFgAnfz8sJeLSEq4ojTTCtj9aq92mIuj61np+nX6WZOOJH5yJGwYqaI9QgOKqwwYgaTvZ6Y6DtdlTKIRMvMLmPTR2cEjSTVAkg1ZF1teDYVOv0htU5iTGFiLh7TZd5GiWUF11eBolP8AECtWliviFJI8ccF7Z5QprWYMLVe4rOxLJrUBVBYnRuQBYA3rFuzfkZzOvOMvSFwsyZOWWJXOZjjIi5Ytixqhp3DC66jb3b4rifhk75UQZlCmZVFYq9bsCCrWpqmI6g7Gx1GLky/EVkCslsrC1PSxQ3o1Q38d/dgd7XyRZhFQKzFZYxzk25VyorBX8SehC2NiGrpiipSzdDLkqZOogfwrtBHJcbrmIpQKAYryyx2GlnHMYX+J9564IeBcLDTKoFgMJpCevdNqT7y4G3kreWBDLTH5Yco2dgCx91p2iLhn1UFBVkRG8DewYhRqO2LD7NZxcvDEs8bxNKEJldg6ySOANLOACr3SgMqLbKq30xUtMk3PpLXcC9uMKMLCwsMxaLEJn4dGZ1n1ZVVPcHQuR/mVj/k8yMTeIHtP2jy0CFJrdmW+Um7kb0eo0bjZiRuNjYwZS/hE6GyeIwS4nxP5HKFKc1vWSONpAK8yo1RxgX9qhsT4XghhjJp22YgEgHYH/X9cDedzmaeKSaIQ6UjZ1EyM7O0bEKJCjIu+lqNGtj+M3wOSDPq6NNJrUVLCKiI891LEi9rSQr1BJ3GFzSZvlvja11UA84BdrO0UOZVhyGLq2iKRlSlVZDqkSQHWQ6bBaA332N4GsvkzIyxL60jiNa8C7BR+hPwxNcT4W0TNA+zRHTvQ1UKVhW1MpDD/AGq67YkvRbwrnZ8Ow7uXQyf77dxPhrP4qMIgtUqBTpPQAU8PhmqKb6fzLV4v2dizFF9QYADUpomjqW/Om3HlZ8CbHFzDwyGJmCzKLpTWtegZR7JPgeh28ie3bzjbxmOGNiuoF3Kmm03SgEbgE2SRR7oHngIzPFIEsuyizRJrrV7341hjEVBfKBrPNUgYT5Pj6zx6luJ9QM6AAuGqmV9F97VW5Fmtqu8ScZZdl1MznuISb6Abk2QL7xPgD06DAHDpDHM5QRvNpoGzTDytSPL3jbcbCjfh3FUggGfBLZeVUaUvXMh2C2Kq1DetEBsxYrZJUlMCrr9ZJjl0EDch6GPlGezTzyMuVEpChPWmYhTKSTelOYWG293WmhZtLlxkJMvAhdoZmMaK7l2iZY2cUzEsyEKRRJKkijWwI14nAFjYSxhZt4zrFSahq7h6NY723XrgL4/2jhmzeWYM/LglO4icl5GjddlrUUWwNYBBZ1F7HDtwsXtffH/aTgJzKq0bKk0ZJRmXUpBrUrjrpJCnbcFVPhiM4DwbO5fPQSGGHRKrxymJmIQbNZvTRLAVsR63i14JcvnkckK243KkFWA8CVYA176x7xLtGmTiRpFdg76AVFgE9NRJAFnYeJJoYHRT4p2lWZRktffv6zv2ZyyrC2kbmWUMSSSSszruTvQqgOgAAFDEtoF3W+ASLtVKsTcpUW5JGBdWk9aV2plUppIvqW67fj7lu2U3KmneiYQ7NCK06VGoUQuuzHTdTuSN+ohtVva8ls2tePu2skUWlwGMzMi0gsEFgoaUDehvRHeOmgGqsVvDomzSa7DJuryBVjVW7yO7JdaxutqlkAEg7YMpeNSQxwlpdUua2Fx2BIyqdelafQthAhY9Y11DdsfXZbh7Zfh/LmRXzEuYkGlgPrX1nSzVY3VRK1XQ1HwxCyu2nzkrtTBv8oH9tcnAuXaSSjJaJAWBD7sskjhQQVuNe6nUArqsyECtZFa9z3m1DY2NKrVedbV+RPjeL84t2SgnzWWSQGRlWR5Sb+tjUd4NWwLTSKQPZ1AbDamsv2ezGbp8vlzIZPq6ioIjNHr0k3pTSuo1YFFem2JMLMBIqbreduy/H1QNl5WKRyC0e60Fl37wqrvUG8Dfng1ysrNGRm6QLvzVYqjKB9sMeWCTv3ALrcDAZwXsWZUDZguoB0hIytlAx1d7dd99JG1UbN4n8x2GhzUWxVJ0VURluiQbLPHdoCoC01PbHYhLNTUNdOO/7xwCoFF1+EY9qu16PF8mydmM7SSgbabNhL2N0bJ2IBAu7Fs9lY8txAZbiIK/Ko00SmI6QXKAOsgHrKOq2arSdxWKSy3ZaWOGaRo2JiABKvYRzIBTgbkGPUVIGmiN9QIxbvHew6pD8rgfNQTrGrOuXazI9KLcAb0bJ00DbHSbozRcmgEWcltTvlhYheM8KfmDMQUZAuiSM0BNGCSoDfZdCWKk9062U1qDIM8S7dczJupHJciyySFl5IBaR0kAQg6QV2AKs6HcUcNeGekkwgfKnRViiQNH1meRlURoCWAaRj3mA2QEajR1YnnVtJDIw1k8+ZY6niMexAkV0p0/2rZeg3AarHjRBxC8EWTM5hszPCyLGGjh5oGtiWGp1A2RBp2qy12WIC1Hydpps/MlaYeoQwqWlAFkgP1YWAxUKAVU9euIztr2quM5YSc1tHLkII69HMhTu6zuOWuy2dW9KKMy5SQdJophKzVhRK+I8OXU8uv3lh5HKfKTZJWD7JDFWlPmpUghB4Eesdx3QC5Dl0VVASgo2AGKm9GvayX5QMlmZGlSUNyy7FmRwC9BjuQVDHc7FQB1xbUCUovrtf40Bi+kVK3WLY2hUoVTTqb+m63SVt6dOHg5fLzVvHKY7/pdCf8AiRf1xVXCvtfl/fF2+mGO+FSn2XiP/qqP74pLhX2vy/viqp+qP4M3ofAzUOBJ+x7MnEkpE+VtaMPLlj16H/eaiRv6xPjgqmB093r/AM9699YbMZvDQB+p6/p0w4jld0wWUNvgrxPs5msyJpHSKKQxRxIiyFgxSYSsWbSKBI0qKNWbx7P2czU0kssiRIZJcpJpWQsFWGQlwSVFnT7qJNeFkodpwdgh/wCh/pvj7bm7Eaem49/j/b9Ti3bMN1vdvtK9mt76+7/eA/aXIvDKz6kjeXNCaGVpAgQLlhG+p2VlVm7yhSrXfTynex8gfJuiIV0tIurmCRZWbvtIkgADBnc7gAWGFbYmSZTsVWqvbz2ob/nvj0GbyQfr5n+1f9dBquZApgEs14IRdnc6+QXJyRwpyljKOszHW0ciMFalBQEA94EkGjjr9H8yFJijMfMlUzL8tkaSVBGy/wCMw1JTFfVNkL1HTBVcxB9UGjVeB+z16/8AX4Y8LTaqpa63/Y79fw+GDbN09/OGzHWDPA+yUscuWaRUIhkzLnvl65rKY9JYWxAu2O/646fRibRXcv5w+V9f+z5mry9bT4YJAJa30g79PgD7uo292PYxJq39X8v6t/8Ahxw1mJv73n7wFJRp796QP4T2OlidFeMOInlZJTmpKAdZApWCtAch9LdBuTZOHX0YdcjlIeSrSQgajHO0LI+ghnjdRuSSbur1X7sGGFgNdib++P3khSUC0HmgmTIBMw+uZgsTsD7cgTrQshW9ahdXj6lgRw0TIrIVAKkAqVOpaI6VQqsPeNH/AAh4GTf8kdh8QMR+YzCxyOXYKqwoxJNADXPZOK73N4MOEEeOxwwcUy8tIvMCrMKvm6n5Ufd6AqTZbyXfwo2zXGctMeQJIZgx0SxhlfuMrg6lvoWpd/OsVl2skiadc1m0mVGAgWPl9xkDs4Z2OxDKdZQEGhpIJBBluIzqml2KgoytESLKvenet9BsAnwDGyOuF3rWa1o2tA5A99/u1+P+N3CHvZ7MEo8TtqfLyGFjdkgAPEWJ6sYWjJPmTiUwP8G4gHn5gOlMzlo51UimBUkSlvwV4QfKsLP9onZSMqAdv8V1JWz6uhBTSX1u1Wt9WLCbSoAndG/bLtkMqOVFTZhxYB3WJdxzJPdYIVerEHoAxFXQyFg0hJdpDqLsbZz01N+I6AbBQoAAAGHHaLgmYjd+YwlLgzSSeoZTaqygG6boqrekDSLFAYZy5wFaX8CKor7iPDGthETKGGt5nYktmKnSduIcYb1EdhEvq9d/EmugOrcGtQ8/ASPo8y7txGEpsEWRpNusZQrpJ98hjNeOj3YHQt7+C/Fv+Q3/ABI8sWV6IsiPk0s5G80hUbf9mgpR+bF2/wB4DwxPEsqUyAN/swoAswvwkzxvsjBnwpmVgyghZUOlwtkKDdhgQTswI3Pnhn2S7EyZCadlkWVJUUDV3WDIWK6qBBvUbYV0Hd6nBjjwtjFKgnNbWagqMFKA6HhKa4d2uiXMTZfjEQGZEhZ5K1qLAKrQtlQJp01YI3bvWTDekjtHFmZ44srp+T5ZdKFAArM1FyoG1CgvTqGwVZ/hmSzSnMTiIGZhNzSseoreqMFnB2CaV/AV44FuL5fhagLBrmkdgAInsAFu8U01GKF0CaFdKFYUqOWGUTSwbUqdTalTcDhqPjbh9TOXYe6k9m/jQv8A9uGOe4nmJpHyETLyEkkzBVmKpp16pOYy94qHLUFFgv7hRTwzILAiRqdJY1ZN1bdT5kEgAeJKjxxHRZWKHMZlIxqimVJonJJI5eYEbqSe8GEsjKQfCrxRS3k8PtI1awZ2qDQ7x9f5tJyTiU+bIqMpSqBCjEpGACB61KDW10t1sOuJXJ9nXLVIvLUDUW2O4oCiDsa8fDTjzsrmV0smwe9Ve0KAsfhVe7bzxJ5jnHmDUsiPShSukoKIfvA7+BG1ijvvsWDnM0pVNNJF/IjlM5E7OXR9QLOzEoCDZUWRespfSwbPqiiTiHDkzsAVGFo1ksGsKVZTpFqCSLAJ/qAo7htHwpJIhHL3tIIWu7S1QHv2Au8d+Chcn3JH+rIpJHb1QLbTIT+ZDbChVAgam6VT9plFSlY5hBbg/ZzUJLgmSK10IAY7AVSpKIdSUulSCFumsMOj3hHAITzQnfSfd9W+pQgj0t7QoVRG97jDiTtzDN8raEsYIqEkt6FZlS+XGx3DSWFDV4GiCU1QGR4nLzGkV2W21aGAIA6KhrwVe7sfAb7DFdbKmt98mjEGxG6Ez8DjDRzRrzCgpQfBWq+WT6ngaGxF7XRx24VzBOxlpjobRW3Ltl1ahZ7zCgD4CLa7Ykcm7QnNl8lrSGUx6gUJOphRK9AFBFEqCW0k9OpmOA8J05SHlzyp9WrEqdQa0G9ShiL60NOJ4chmNuH+ZHEGyjrJngHelmnPR25Ee59SLVqNHoTKZBY6hEN+Ub2vzEWVhbL5ZEifNFnk5a6TpNCWQla77bIGu7Ni9OJrszkNOSyqsSSsEa2et8tdRPmTvv78V16Qs0uSzzSNHLPE6q8rRkB4AAEVF1WrxnSW00CpZzq7+GiRxldHKGGYXHGeFAioCPXN6Rt9WtE1+ekfniOPGZ4MwysI2V7MTiMKNN3sFq9hRVrIPxez5kStrF6dICBlCsAQCbAZh1odfsjH1DGrFVkGpNQNeRBHTysd0+YJ91QrIzr4TYz1lB1sWdbg8OI+HvWO1zPyfMNMJFy4RVlaSQ/VhX9eJx1a3BKgd4M1jqbsJ+PLHlkmzCmEsoPLJDNqIvQunZj16bUL2F4qrtjw6KWXLyzprVDJdi1FpqLOPZAUknw6nYE4leD8FlzEqxh2KxgLrff5PDsVjTwMhGy3vQDPq0qGg9QqcgFz6Tz+IpXcljYD6zzXM7TSRQuQ8hYhEMnLJ3KnT1Y7saBA1b9RYnxrMypFIFSdOY5iVuWBHpD8po+YbIOoFdKhSG6+ZviCCOCIKtJHGPPYDqSSfzJJ67k4qvN9lDnMwMzDJJCs7NLIr6tEhpeX9SK9SlJkYi2UEatQIqNELdr3MjSrXdQRoLe/e+D65RRGEYBlUAd4WDXiQf1wNTnVdbajt+fTBrxPs9P3o4gsxI7rIQA4sq9ajWpSGBUMSNjgZn4NPC6mbLT6VIZgqEWAb7r6WW9vI4RWmwPiE9rQxdDYuyML2Nhex0HWO+G5jlcSgYfZniv8GZVb/wApONEYovKdn0zOcGXWLOxTmPnK0rRKgUaQGDor6qJXoOvli80uhfXxxo4dGRbGeU7WxdLFVFanfRQDeBPpjmA4W49qSNR+4G/0GKU4V9r8v74s707cQHLy0HiztKfcFXQP1Ln9DiseFfa/L++I1D4pPBrah8ZqLCwsLDUxIsLCwsEIsLCwsEIsLCwsEIsLCwsEIsLCwsEJH8V6xX7R/wCBv7XiCy/C3mzJmkYFQqJHGB3bRnOtid2ouQpoDu6q3WpfjMvcjkAJCSDUFUsaIaMmhvsWDH3KcMsvnuepKBki1MpsFXcqxVtXii6gdvWPjW4MhINAP0k9oEKnh0K8zWVLSV/hEP0h8GqjvdLRXfovLNdl5Mxl87IGVCkUwrY3rijcI+/VQgGr+qwKw49KHZ+SJ4szEtpIqQNQvlsC3L0qBvq1aa9pUAstWCvhPZ85bhswk/xcwC0m90zqI1W99wukGtibPjjjBPifQfc8Zdd8t9FXcNbljxPQDQdZ5nuSmTyzyoFg0HLygEgrFLERpTTvZlES0CDv5gYCIu00sakyVzACY3W7JpFAlFnUb1OxJo6EUDzP+KcPOZ4dmoUA1/W8u+gkjkblfo6KfywM+jLso06xZ/NrpsB4Yrsb7rK/5bou4FhjZrTagpWOffwlBNQEZd3GB2cz8iBYZjIrxSNI4kXdWcbDXvalGDEMSdRHQrpHwcwsgs7nwZT/ANWPdiUz/wBZNM77lppTf9PNbR+iUPyxHZrhq+tQ/v8AkeuNeilkFh1mdUe7amNcwRSxjfbc+Y6sT+JNfmfLFueir/6ah85Z/hmZR/oMVHHAFsi7PiSSdunX8T+uLd9FW3DUHlLN8cxI3+hwtjQQg+MYwxGYwuxwkiYsCDVdD/qCMd8LGXHZCccMWUyuYzAjjDRxPJaoASQpI/U4o3spk1jjbMy+qgpf9CR5knYf88XZ6QXUcNzWsAgxFQDda2pY+lH1yvTFN8UyQOXghshQNRrxKgKLvr1J/EDFFWk1VlRd5vGqOIWkjBtAbX+EYv2pmMnMQKtACjv0mSUX/kC172I3OCXsXkkmy80puWcNKrKGI0rJpkKooNDW4J1G6K7bjAeeCgMAGY31pR5jqa22vFoeifs/Eq5kMNRJjbUfXUFT3Q472mwdr6k+eJnBVqYu2nCMVsbg3XJRQ35/+/aQ8mV+uEYJU60U795NWkndejqrdR44LOH5tyGDxsArEDQC/dBIFgW17HeqsHfHvpD4fl8vlhmA3KkjIEdb8xtWpVI6k6rbV4DUTYxF9m+2UUw191H2LxSMV0saW4pR4NQ23vawpu6VwxUEsPDzEUFcXsp15GTTZ4hgERy/UalKKB0slgNvwBOGnbjLr815hZDfc69LcsCpHl36ry2w4z/HYhIJZ5YYlC6dPN1l6tl07A2LbYAk/lgA7Y9uWzLKsI0wxuJBq6yMptSw8FBFhT+J32FlDCPWe1PdznauMp0AGqb+U4cPlPLhSOYmM5eGJo1IKlo9UpLitmDlRqB31EfZxL8RzYhivxJCrtfeY0t7jaz5jDocCzUsrJlIAsRI0TNWgI2lrAu7RWU6a72kgEb0DdushJDnnilkEjRiMAhdK7xKzaV3IGonqSem+E61NyczbhGsJTWvUyDTjG7cSlSZGeJrSQv3ZaY9SFDiyO7QJrcDYDwKX9LE3K5UWTSIaeWhaQkL3SBXdF0B5+GAQyttv4+fuOCSM1Bl5GRq1i21jckOuw6jc+WIrWZP08ZsVsBRIu9zbT3uEvzhmaQ5aOSwE5SvfgF0A3+mAjgeVOdzDSuNmbnuDtSg1Ah8j3VvwPKYH1sMcp2lWThUeWBUNrfLuAwbTBEba/MGIxof/E92DjgmS+TZUs4piDK/9Pd2X/dUBfyJ8cOn+4wHAa/aectswee77yrOFvcER841P/lGHkR7w/Ef64ZcOTRBEDtpjUG/coGHEWYUkUwO/hv/AKYbnpwQBCKJws+WZqoTBd+n1ivCB+ZcDBrwzhyQARRRpHGtkLGuld/+ugxXHHs6qQPI1/VaZh3SN4nWUdR5qMWsDiE8/jrbS45QO7fZSVmhMLvrY6QqhSUUMDJKoc6A1aUDFWKlwRQ1WC5/tfo50SyyFykmkgvpRmSJcusRN6gVLS8wnckHawoOM4XzOZdASBKeSpB9WCPeeTwKlnYxhlvrE3QbV/nsvc88zR6bmlptJACLIyR0TttGqjbCldyouBeX9n0KdWplqG2l/sJAwZWeFVMbugTdVRyNPmQo23HXz8cTHD/SRnI6DMko/rWm/VKH6g4+kcEWCCD4jfA3mlAdgOgY/wCuM5KjT264ahiLiog+Wn8S6PR9xY5xJc0ygODyBGp1aaCuxsgbuWW/CkX34L8vdU3ht+O2/wAcVj6EuIf/ADUHkUlHvsFG/TSv64I/SZ2u+RZQhDU81pH5rt3n/wB0H9SuNamw2YM8HjMOUxb0V56fDh6SpfSTx75VxCVlNpF9SnvCk6j+blt/IDEPwr7X5f3xHgViQ4V9r8v74Xvc3msFCJlHCaiwsN89IwS0u7A2FkAsAxA8SBZ6H8D0wwXPTAf4bHob8apNX2RvZ8vst0qsPAXnly1pL4WIqPismplMfeVGagSbo0oBrx8PE9a8/l85PZpCQSKIFUCouww9q+uO5TDOJL4WIiPiM3UxWGYDowKjvXtV0NI3Pt+FY7JnpaS4qLGmqyFGpQd68iTZq9HvwZTDMJI4WIgcRmBoxEi2IO/q9U6DrRF/gas49XiMpDNyyNKg6dJtia6beAvYee5HgZTDMJLYWIqPPzatPLvc7kEADmUPDwTfrvXgCDj1M5NUfcslVLbEAEk6tquxtsfO/DBlMMwkpjxhYxEPxCVdbaCwBbY92lVgBR0j1gS12R3fDoPI+KSmmEZKk0KB3FimG17jzIqvE7EymcziSkeXA33vxPS/xA2xWvCPSHErTRypIqxTSosqpqWRRI1HSpL3+AINXtdA24jxV4MjLNIO/FG7UPtMoNV09YgV+OKg4RkgSAdwgF34+AvHL2MkfEJY2Y7f5Xlp3nYalNiGU7L3+mi/s1+eIjO9v/lmay2UihkWKWZC0zdwjlusyqEPe72gqdQWr8cDnE+IhZEiAtj3utAAEA/j1G3vxI5bbO5Rv/uqv6kAf645eAEecVzDq+Zg5sugzOGVZNGjmSowAZAH3WbUAW93TbB52ZzHMyeWfSE1QxtpUUFtFNKBtQ6DFSpxl9SCeL/4t3J5TetzSWLhNRFjUqKpBIBlXwXa4OCcO+T5aGCy3JjSOz1OlQtn8axUl7m8te1haVP2pgGQnSKaHmibW8cmXOk0G73NRiFBGod7UdW+w6YYvm8sw3OYF+GlT/Y/64OvSRBbRGhsjnp0qWC//KzYBpM0ocIwrV6prYny9x/HE37RrUjlWxmfUw6XvOX1VXHl5pdrUySLGp8hsdQ/y4s70bRf/Aq+w5rM5RVoRNsrx9TZV1a22skmh0wA5aHutX2DZH9LXR/zah+mC70dcSp5cuT1+uQE+GySgDyB0H8ZThKn2nWr1jRq2tvFvfKXU6SpqIc4WFhYfl0qv0t8aZpkyiyFEVBLItAq7F/qwbF93RqoEeuMDSrrWFtqFq34/wD9KR+Ywu0HEOdm81JZp5HjO+xRPqa2+yVSyPecc8iukFSvcKqzAdQzFiaryAXpv0Iw5UpNTSnVUXI1+IO/0iwcMzKdx0+05Z3/ABCPBaoeA7oJNee/XB56LSefmPJoYK/ENPq+DLgDzUDKS5OpG3DjpVADXXQ0OvQ+FXQnOzvH3y5Yxi2aEpZ6KS66T76AY1+Hni6vWpPhy6nSV00ZauUiRvpL4lmJs4ROuiNbEKg2NNgMSfF9WzD7JAG4AZhrhnETE+pQGBGllPRlsHqNwbAII6ED8DI9ru0jQD5OmlzIC8okXXRYEKRfSTq2sHVsLsHEVBwiZUS4ZQNIomNqOw6GqOJ4LEJXp5Cthb6xbGUXpPtFNzf6ST4vxrnUqoI0U6tIN2xABLHYE0ABQAG/iSTEAEk2Tt/14e7EjDwedvVhkrz0EAfix2H5nHPiHDGhK66txdDcDy7w7pP+yT4b74j2mUo4cLSbLY7gd81f9MqK3aH+5p5wwI8QuAd4Ovwt85fPYJR825X3woT7zpAs+eKc9LS//wCrN+Ef/wCMYuPsD/8ATcp/4S/6Yp/0uqPnSXz0x+P9C4w63/H9Jsdn6Ysj4wOYHbfx8sTHDogyjUqPqBGkBdRVWN6uYdIUXerbrX4w7rt1/wCrxNZPOVlXUyRDSxZUZLYkU40nV57dPDCANp6DFUtohWFMGYh0SFGbmJEH1R+SU66HYaXokHxBHWxYxbvEcgcxlJIWfSZomjLpvpLoVLL+F2MUbw7NwzZ2DmSSvG0ioxBMPrhoxp0aWq2XqegOL04vnRlsrLLW0MTPQ/pUkAfph3CDwmeZ7Qpmm4B5TP8AmIpDmZVWSo0kZI9KqGZVYqGZ61b1YAPiMdZMjGB9YxI83cn/AIicLhcOlfOgFs9dhvePiVdc6g7hbP57V/fHs6eGp0kAC3PWfPsRj6+Iqm7kKORjnsv2bgPFcn9WpDSMSCLDVDK24O3UA4ujtXnNEGgErrNEjqIxvIRW9le4COjSLituw8WrimX/AKFkf/0yn/uwb9puyck0odHLh2GuOTTywqp3Ae7qKCT6wqD3jsdumJ2goWqQotN/sp2egrOb74zyGdviGXhVQJY4y8mkbJCyOGQNVf4og7uxNA1tiO9IfBdGYyrQM8ClZtfJkaIu+qIrrKEE7Fz1xM9juxUmUYM7pVG1VO8X5cMZYuKvVyy5BW7Yb7VheklDoyrAdJ9Le5TBN/7go/PGY4K0zaadVs1zAWcOZk1PrBFd9Fc9HJ+sYc29l+2OuGo7OoGLaEbx/wC0+NyEH9MPuI5J5FqEEzC+XpvrVgGuqkgWDtiXz2Yy+QQSZ06pSAUyqEFyf/uEbAX49NvHpjOU1HsR84UauI/TSYi/ImOuy2Yg4fkDnM0oEimSNWVAnMVn1osKCltgEBIG5jsmhYqftJ2hlz2YaeXYnZVHREHqqPw6k+JJOPvtN2nmz0vMmNBdo419SNfJR5+bdT7hQEThtnJFpuYbDbIZm1YxYf8ACvtfl/fDDD/hX2vy/viIjTbpp/mjzH64XOXzH64zd204eTxHNnSDc7+XniG+bD7A+GLzVPKZS4EEA5/f1mquavmP1wuavmP1xlX5sPsD4YXzYfYHwwbU8pLu9fP6fmaq5q+Y/XC5y+Y/XGVfmw+wPhhfNh9gfDBtTyh3evn9PzNVc5fMfrhc1fMfrjKvzYfYHwwvmw+wPhg2p5Q7vXz+n5mqucvmP1wucvmP1xlX5sPsD4YXzYfYHwwbU8od3r5/T8zVXNXzH64XNXzH64yr82H2B8ML5sPsD4YNqeUO718/p+Zortzw6TNZQwwFdTOha3091XDn9SoFeROBfh3YmdFN8uyfBx08MU782H2B8ML5sPsD4YNqeUO718/p+ZaU3o/zbZoyHlaKAH1m/rW3h5BcSk/Y/MGSBlMY5c8Ujd8eqsqM9e8qCMUz82H2B8ML5sPsD4YNqeUO718/p+ZqNsvEXEhWMuKpyBqFBgKPXYM3+Y+Zx35y+Y/XGVfmw+wPhhfNh9gfDBtTyh3evn9PzNG9qeFnMLGEK/bV7aqRo2G3mdYT44B+J9gM1JH3eVrFMLkoWN+tdLGKq+bD7A+GF82H2B8MUuAzZiJE9nKf3+/rLlyHZDMK6l+XRUo45g6EdR5nUB+ROHHCuzOZgzEUoKUjU3fHeRgVbw8AQ4HiUGKS+bD7A+GF82H2B8MUbBM6vY3HvlOjs5R+/wB/Waq5w8x+uFzV8x+uMq/Nh9gfDC+bD7A+GHdqeU73evn9PzLO496Ps3mc1PNUKCVyRol0nSAEXUKpiUAJJ8Sfxw7yPYLMop1FGYmyTIPIAdAB0HgMVN82H2B8ML5sPsD4YYXHOosBKT2Uh3v7+ssfL+j/AIjGDy2gQkk7yah3mJJ00N9/P9cS3DPR/NEqqNFKOusWT5mh1PXFRfNh9gfDC+bD7A+GE6zCqblbfCXJgAn7/f1loZj0YzPmzmG5ZIUKgLihXj0u7Jq/P3DE3wfspPFJZEek2Gpx+IP42P0JxSnzYfYHwwvmw+wPhiGUab9PfKT/AKMef0/M0TnOEkxMEWMSFdINgEXsTf4WcDmc7ESSoUcRkH+sWD4EeRGKZ+bD7A+GF82H2B8McZFbeD7+UkMLY3D2+X5mlOymROXycMMjKWjXSSDsaJ3H5YAu33o5zGdzkk8TRaSqBQzVdABr8vjiqPmw+wPhhfNh9gfDFrNmGUiSpYc0n2ivr8Ofzhk3oez3gYP3f+WPT6IM95w/u/8A64DPmw+wPhhfNh9gfDFWReUe21Xzj6f9od5X0QZtRZeEN4U9lT4MCfEH3YtDtTlZsxw9oo9AmkCBgW7oGpTKL/2dQH4jGdPmw+wPhhfNh9gfDFtJtkbgRLFUDiQA7j5D8y0oPR3mlUD6r9zHDLejbNiRmblb7D6z3k+XvxWnzYfYHwwvmw+wPhjTPa9c8BMEf6Zwwv4zr75y6eyHY+fL54TymPliF02ezqZoyNvKg3wxYPOXzH64yr82H2B8ML5sPsD4YTq4pqrZ2Gs0KHZNOggpo+g985qDN8bgiFyzRIPN5FX/AFOA7tV6ROGMnLeVptLB9MAJsg7DXsn497pikRw5vYHwx9fIn9n4j+cUmoSLWjC4CmP1Nf384Y8V9KspUpkokyiHbV68rfix2HxPkcBMsrMxZmLMxssxLEnzJO5x1+RP7PxH84XyJ/Z+I/nFWsdp06dMWTScMLHf5E/s/EfzhfIn9n4j+cctLbjnOGH/AAr7X5f3w3+RP7PxH84fcLyrDVY8vEe/HRIsR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553" y="155252"/>
            <a:ext cx="2963609" cy="13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AutoShape 2" descr="Risultati immagini per cambridge english y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26" name="Picture 2" descr="\\Server-pc\dati nas\AIBSE ACCREDITAMENTO MIUR\logo MEMBER Of AIBSE miur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29202"/>
            <a:ext cx="2736304" cy="1495406"/>
          </a:xfrm>
          <a:prstGeom prst="rect">
            <a:avLst/>
          </a:prstGeom>
          <a:noFill/>
        </p:spPr>
      </p:pic>
      <p:sp>
        <p:nvSpPr>
          <p:cNvPr id="1028" name="AutoShape 4" descr="Risultati immagini per cambridge english young learn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030" name="AutoShape 6" descr="Risultati immagini per cambridge english young learn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2" name="Immagine 11" descr="Cambridge English Authorised Centre_Large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5532071"/>
            <a:ext cx="3851920" cy="1325931"/>
          </a:xfrm>
          <a:prstGeom prst="rect">
            <a:avLst/>
          </a:prstGeom>
        </p:spPr>
      </p:pic>
      <p:sp>
        <p:nvSpPr>
          <p:cNvPr id="11" name="Sottotitolo 2"/>
          <p:cNvSpPr txBox="1">
            <a:spLocks/>
          </p:cNvSpPr>
          <p:nvPr/>
        </p:nvSpPr>
        <p:spPr>
          <a:xfrm>
            <a:off x="107504" y="1484784"/>
            <a:ext cx="9036496" cy="5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Arial" pitchFamily="34" charset="0"/>
                <a:cs typeface="Arial" pitchFamily="34" charset="0"/>
              </a:rPr>
              <a:t>Via Eccettuato 7/B, 15033 Casale Monferrato (AL)</a:t>
            </a: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Tel. 0142 71091 – 377 7088753</a:t>
            </a:r>
          </a:p>
          <a:p>
            <a:pPr lvl="0" algn="ctr"/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www.britishschoolcasale.com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email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casalemonf@britishschool.com</a:t>
            </a:r>
            <a:endParaRPr kumimoji="0" lang="it-IT" sz="16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496944" cy="85010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Gap </a:t>
            </a:r>
            <a:r>
              <a:rPr lang="it-IT" b="1" dirty="0" err="1" smtClean="0">
                <a:solidFill>
                  <a:srgbClr val="FF0000"/>
                </a:solidFill>
              </a:rPr>
              <a:t>fill</a:t>
            </a:r>
            <a:r>
              <a:rPr lang="it-IT" b="1" dirty="0" smtClean="0">
                <a:solidFill>
                  <a:srgbClr val="FF0000"/>
                </a:solidFill>
              </a:rPr>
              <a:t> B1 - </a:t>
            </a:r>
            <a:r>
              <a:rPr lang="it-IT" b="1" dirty="0" err="1" smtClean="0">
                <a:solidFill>
                  <a:srgbClr val="FF0000"/>
                </a:solidFill>
              </a:rPr>
              <a:t>Listening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844" y="620688"/>
            <a:ext cx="738861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27075"/>
            <a:ext cx="7056784" cy="575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78098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Open </a:t>
            </a:r>
            <a:r>
              <a:rPr lang="it-IT" b="1" dirty="0" err="1" smtClean="0">
                <a:solidFill>
                  <a:srgbClr val="FF0000"/>
                </a:solidFill>
              </a:rPr>
              <a:t>cloze</a:t>
            </a:r>
            <a:r>
              <a:rPr lang="it-IT" b="1" dirty="0" smtClean="0">
                <a:solidFill>
                  <a:srgbClr val="FF0000"/>
                </a:solidFill>
              </a:rPr>
              <a:t> A2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822" y="854075"/>
            <a:ext cx="6766570" cy="605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02" y="692696"/>
            <a:ext cx="8435653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Jumbled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Words</a:t>
            </a:r>
            <a:r>
              <a:rPr lang="it-IT" b="1" dirty="0" smtClean="0">
                <a:solidFill>
                  <a:srgbClr val="FF0000"/>
                </a:solidFill>
              </a:rPr>
              <a:t> Pre-A1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496" y="1000564"/>
            <a:ext cx="4626744" cy="58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518" y="680591"/>
            <a:ext cx="5066754" cy="60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 </a:t>
            </a:r>
            <a:r>
              <a:rPr lang="it-IT" b="1" dirty="0" err="1" smtClean="0">
                <a:solidFill>
                  <a:srgbClr val="FF0000"/>
                </a:solidFill>
              </a:rPr>
              <a:t>True</a:t>
            </a:r>
            <a:r>
              <a:rPr lang="it-IT" b="1" dirty="0" smtClean="0">
                <a:solidFill>
                  <a:srgbClr val="FF0000"/>
                </a:solidFill>
              </a:rPr>
              <a:t>/False Pre-A1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334" y="692150"/>
            <a:ext cx="4085850" cy="617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 </a:t>
            </a:r>
            <a:r>
              <a:rPr lang="it-IT" b="1" dirty="0" err="1" smtClean="0">
                <a:solidFill>
                  <a:srgbClr val="FF0000"/>
                </a:solidFill>
              </a:rPr>
              <a:t>True</a:t>
            </a:r>
            <a:r>
              <a:rPr lang="it-IT" b="1" dirty="0" smtClean="0">
                <a:solidFill>
                  <a:srgbClr val="FF0000"/>
                </a:solidFill>
              </a:rPr>
              <a:t>/False Pre-A1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9203" y="674688"/>
            <a:ext cx="4054157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684" y="890736"/>
            <a:ext cx="40513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05529"/>
            <a:ext cx="3888432" cy="572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Yes/no Pre-A1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7433"/>
            <a:ext cx="4677321" cy="616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Matching</a:t>
            </a:r>
            <a:r>
              <a:rPr lang="it-IT" b="1" dirty="0" smtClean="0">
                <a:solidFill>
                  <a:srgbClr val="FF0000"/>
                </a:solidFill>
              </a:rPr>
              <a:t> Pre-A1 </a:t>
            </a:r>
            <a:r>
              <a:rPr lang="it-IT" b="1" dirty="0" err="1" smtClean="0">
                <a:solidFill>
                  <a:srgbClr val="FF0000"/>
                </a:solidFill>
              </a:rPr>
              <a:t>Listening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033" y="815975"/>
            <a:ext cx="4336234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550" y="763413"/>
            <a:ext cx="4660900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err="1" smtClean="0"/>
              <a:t>–</a:t>
            </a:r>
            <a:r>
              <a:rPr lang="it-IT" b="1" dirty="0" err="1" smtClean="0">
                <a:solidFill>
                  <a:srgbClr val="FF0000"/>
                </a:solidFill>
              </a:rPr>
              <a:t>Yes</a:t>
            </a:r>
            <a:r>
              <a:rPr lang="it-IT" b="1" dirty="0" smtClean="0">
                <a:solidFill>
                  <a:srgbClr val="FF0000"/>
                </a:solidFill>
              </a:rPr>
              <a:t>/no B1 </a:t>
            </a:r>
            <a:r>
              <a:rPr lang="it-IT" b="1" dirty="0" err="1" smtClean="0">
                <a:solidFill>
                  <a:srgbClr val="FF0000"/>
                </a:solidFill>
              </a:rPr>
              <a:t>Listening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The British School </a:t>
            </a:r>
            <a:r>
              <a:rPr lang="it-IT" dirty="0" err="1" smtClean="0"/>
              <a:t>of</a:t>
            </a:r>
            <a:r>
              <a:rPr lang="it-IT" dirty="0" smtClean="0"/>
              <a:t> Casale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02490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The British School </a:t>
            </a:r>
            <a:r>
              <a:rPr lang="it-IT" dirty="0" err="1" smtClean="0"/>
              <a:t>of</a:t>
            </a:r>
            <a:r>
              <a:rPr lang="it-IT" dirty="0" smtClean="0"/>
              <a:t> Casale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88" y="1340768"/>
            <a:ext cx="895642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The British School </a:t>
            </a:r>
            <a:r>
              <a:rPr lang="it-IT" dirty="0" err="1" smtClean="0"/>
              <a:t>of</a:t>
            </a:r>
            <a:r>
              <a:rPr lang="it-IT" dirty="0" smtClean="0"/>
              <a:t> Casale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99862"/>
            <a:ext cx="4376019" cy="558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Matching</a:t>
            </a:r>
            <a:r>
              <a:rPr lang="it-IT" b="1" dirty="0" smtClean="0">
                <a:solidFill>
                  <a:srgbClr val="FF0000"/>
                </a:solidFill>
              </a:rPr>
              <a:t> A2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908720"/>
            <a:ext cx="5684837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474" y="548680"/>
            <a:ext cx="726218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73616" cy="72008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Matching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A2 </a:t>
            </a:r>
            <a:r>
              <a:rPr lang="it-IT" b="1" dirty="0" err="1" smtClean="0">
                <a:solidFill>
                  <a:srgbClr val="FF0000"/>
                </a:solidFill>
              </a:rPr>
              <a:t>Listening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475" y="686742"/>
            <a:ext cx="4925789" cy="619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102" y="830263"/>
            <a:ext cx="5850210" cy="582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Task </a:t>
            </a:r>
            <a:r>
              <a:rPr lang="it-IT" b="1" dirty="0" err="1" smtClean="0">
                <a:solidFill>
                  <a:srgbClr val="0070C0"/>
                </a:solidFill>
              </a:rPr>
              <a:t>Types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/>
              <a:t>–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Gap </a:t>
            </a:r>
            <a:r>
              <a:rPr lang="it-IT" b="1" dirty="0" err="1" smtClean="0">
                <a:solidFill>
                  <a:srgbClr val="FF0000"/>
                </a:solidFill>
              </a:rPr>
              <a:t>fill</a:t>
            </a:r>
            <a:r>
              <a:rPr lang="it-IT" b="1" dirty="0" smtClean="0">
                <a:solidFill>
                  <a:srgbClr val="FF0000"/>
                </a:solidFill>
              </a:rPr>
              <a:t> Pre-A1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489" y="776288"/>
            <a:ext cx="4349647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ANSWERS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0ADE-BFDB-47D2-BC12-EB24635B0EA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13038"/>
            <a:ext cx="6840760" cy="591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156</Words>
  <Application>Microsoft Office PowerPoint</Application>
  <PresentationFormat>Presentazione su schermo (4:3)</PresentationFormat>
  <Paragraphs>72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Extra Activities</vt:lpstr>
      <vt:lpstr>Task Types – Matching Pre-A1 Listening</vt:lpstr>
      <vt:lpstr>ANSWERS</vt:lpstr>
      <vt:lpstr>Task Types – Matching A2</vt:lpstr>
      <vt:lpstr>ANSWERS</vt:lpstr>
      <vt:lpstr>Task Types – Matching A2 Listening </vt:lpstr>
      <vt:lpstr>ANSWERS</vt:lpstr>
      <vt:lpstr>Task Types – Gap fill Pre-A1</vt:lpstr>
      <vt:lpstr>ANSWERS</vt:lpstr>
      <vt:lpstr>Task Types – Gap fill B1 - Listening</vt:lpstr>
      <vt:lpstr>ANSWERS</vt:lpstr>
      <vt:lpstr>Task Types – Open cloze A2</vt:lpstr>
      <vt:lpstr>ANSWERS</vt:lpstr>
      <vt:lpstr>Task Types – Jumbled Words Pre-A1</vt:lpstr>
      <vt:lpstr>ANSWERS</vt:lpstr>
      <vt:lpstr>Task Types – True/False Pre-A1</vt:lpstr>
      <vt:lpstr>Task Types – True/False Pre-A1</vt:lpstr>
      <vt:lpstr>ANSWERS</vt:lpstr>
      <vt:lpstr>Task Types – Yes/no Pre-A1</vt:lpstr>
      <vt:lpstr>ANSWERS</vt:lpstr>
      <vt:lpstr>Task Types–Yes/no B1 Listening</vt:lpstr>
      <vt:lpstr>ANSWERS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 ACTIVITIES</dc:title>
  <dc:creator>postazione2</dc:creator>
  <cp:lastModifiedBy>postazione2</cp:lastModifiedBy>
  <cp:revision>7</cp:revision>
  <dcterms:created xsi:type="dcterms:W3CDTF">2017-11-24T06:45:09Z</dcterms:created>
  <dcterms:modified xsi:type="dcterms:W3CDTF">2017-11-24T08:12:17Z</dcterms:modified>
</cp:coreProperties>
</file>